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08" r:id="rId1"/>
    <p:sldMasterId id="2147484320" r:id="rId2"/>
  </p:sldMasterIdLst>
  <p:notesMasterIdLst>
    <p:notesMasterId r:id="rId9"/>
  </p:notesMasterIdLst>
  <p:sldIdLst>
    <p:sldId id="257" r:id="rId3"/>
    <p:sldId id="262" r:id="rId4"/>
    <p:sldId id="261" r:id="rId5"/>
    <p:sldId id="259" r:id="rId6"/>
    <p:sldId id="260" r:id="rId7"/>
    <p:sldId id="264" r:id="rId8"/>
  </p:sldIdLst>
  <p:sldSz cx="2286000" cy="1527175"/>
  <p:notesSz cx="6858000" cy="9144000"/>
  <p:defaultTextStyle>
    <a:defPPr>
      <a:defRPr lang="en-US"/>
    </a:defPPr>
    <a:lvl1pPr marL="0" algn="l" defTabSz="181115" rtl="0" eaLnBrk="1" latinLnBrk="0" hangingPunct="1">
      <a:defRPr sz="357" kern="1200">
        <a:solidFill>
          <a:schemeClr val="tx1"/>
        </a:solidFill>
        <a:latin typeface="+mn-lt"/>
        <a:ea typeface="+mn-ea"/>
        <a:cs typeface="+mn-cs"/>
      </a:defRPr>
    </a:lvl1pPr>
    <a:lvl2pPr marL="90555" algn="l" defTabSz="181115" rtl="0" eaLnBrk="1" latinLnBrk="0" hangingPunct="1">
      <a:defRPr sz="357" kern="1200">
        <a:solidFill>
          <a:schemeClr val="tx1"/>
        </a:solidFill>
        <a:latin typeface="+mn-lt"/>
        <a:ea typeface="+mn-ea"/>
        <a:cs typeface="+mn-cs"/>
      </a:defRPr>
    </a:lvl2pPr>
    <a:lvl3pPr marL="181115" algn="l" defTabSz="181115" rtl="0" eaLnBrk="1" latinLnBrk="0" hangingPunct="1">
      <a:defRPr sz="357" kern="1200">
        <a:solidFill>
          <a:schemeClr val="tx1"/>
        </a:solidFill>
        <a:latin typeface="+mn-lt"/>
        <a:ea typeface="+mn-ea"/>
        <a:cs typeface="+mn-cs"/>
      </a:defRPr>
    </a:lvl3pPr>
    <a:lvl4pPr marL="271669" algn="l" defTabSz="181115" rtl="0" eaLnBrk="1" latinLnBrk="0" hangingPunct="1">
      <a:defRPr sz="357" kern="1200">
        <a:solidFill>
          <a:schemeClr val="tx1"/>
        </a:solidFill>
        <a:latin typeface="+mn-lt"/>
        <a:ea typeface="+mn-ea"/>
        <a:cs typeface="+mn-cs"/>
      </a:defRPr>
    </a:lvl4pPr>
    <a:lvl5pPr marL="362227" algn="l" defTabSz="181115" rtl="0" eaLnBrk="1" latinLnBrk="0" hangingPunct="1">
      <a:defRPr sz="357" kern="1200">
        <a:solidFill>
          <a:schemeClr val="tx1"/>
        </a:solidFill>
        <a:latin typeface="+mn-lt"/>
        <a:ea typeface="+mn-ea"/>
        <a:cs typeface="+mn-cs"/>
      </a:defRPr>
    </a:lvl5pPr>
    <a:lvl6pPr marL="452782" algn="l" defTabSz="181115" rtl="0" eaLnBrk="1" latinLnBrk="0" hangingPunct="1">
      <a:defRPr sz="357" kern="1200">
        <a:solidFill>
          <a:schemeClr val="tx1"/>
        </a:solidFill>
        <a:latin typeface="+mn-lt"/>
        <a:ea typeface="+mn-ea"/>
        <a:cs typeface="+mn-cs"/>
      </a:defRPr>
    </a:lvl6pPr>
    <a:lvl7pPr marL="543340" algn="l" defTabSz="181115" rtl="0" eaLnBrk="1" latinLnBrk="0" hangingPunct="1">
      <a:defRPr sz="357" kern="1200">
        <a:solidFill>
          <a:schemeClr val="tx1"/>
        </a:solidFill>
        <a:latin typeface="+mn-lt"/>
        <a:ea typeface="+mn-ea"/>
        <a:cs typeface="+mn-cs"/>
      </a:defRPr>
    </a:lvl7pPr>
    <a:lvl8pPr marL="633894" algn="l" defTabSz="181115" rtl="0" eaLnBrk="1" latinLnBrk="0" hangingPunct="1">
      <a:defRPr sz="357" kern="1200">
        <a:solidFill>
          <a:schemeClr val="tx1"/>
        </a:solidFill>
        <a:latin typeface="+mn-lt"/>
        <a:ea typeface="+mn-ea"/>
        <a:cs typeface="+mn-cs"/>
      </a:defRPr>
    </a:lvl8pPr>
    <a:lvl9pPr marL="724452" algn="l" defTabSz="181115" rtl="0" eaLnBrk="1" latinLnBrk="0" hangingPunct="1">
      <a:defRPr sz="35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3" userDrawn="1">
          <p15:clr>
            <a:srgbClr val="A4A3A4"/>
          </p15:clr>
        </p15:guide>
        <p15:guide id="2" userDrawn="1">
          <p15:clr>
            <a:srgbClr val="A4A3A4"/>
          </p15:clr>
        </p15:guide>
        <p15:guide id="3" orient="horz" pos="12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5859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41"/>
    <p:restoredTop sz="94655"/>
  </p:normalViewPr>
  <p:slideViewPr>
    <p:cSldViewPr snapToGrid="0" snapToObjects="1">
      <p:cViewPr>
        <p:scale>
          <a:sx n="400" d="100"/>
          <a:sy n="400" d="100"/>
        </p:scale>
        <p:origin x="2648" y="1880"/>
      </p:cViewPr>
      <p:guideLst>
        <p:guide orient="horz" pos="913"/>
        <p:guide/>
        <p:guide orient="horz" pos="12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B35981-36BF-0B48-A09F-23D7D7E119E4}" type="datetimeFigureOut">
              <a:rPr lang="en-US" smtClean="0"/>
              <a:t>12/28/17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9188" y="1143000"/>
            <a:ext cx="4619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EC4DA-8094-F74A-88B3-9DCE53820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609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1115" rtl="0" eaLnBrk="1" latinLnBrk="0" hangingPunct="1">
      <a:defRPr sz="238" kern="1200">
        <a:solidFill>
          <a:schemeClr val="tx1"/>
        </a:solidFill>
        <a:latin typeface="+mn-lt"/>
        <a:ea typeface="+mn-ea"/>
        <a:cs typeface="+mn-cs"/>
      </a:defRPr>
    </a:lvl1pPr>
    <a:lvl2pPr marL="90555" algn="l" defTabSz="181115" rtl="0" eaLnBrk="1" latinLnBrk="0" hangingPunct="1">
      <a:defRPr sz="238" kern="1200">
        <a:solidFill>
          <a:schemeClr val="tx1"/>
        </a:solidFill>
        <a:latin typeface="+mn-lt"/>
        <a:ea typeface="+mn-ea"/>
        <a:cs typeface="+mn-cs"/>
      </a:defRPr>
    </a:lvl2pPr>
    <a:lvl3pPr marL="181115" algn="l" defTabSz="181115" rtl="0" eaLnBrk="1" latinLnBrk="0" hangingPunct="1">
      <a:defRPr sz="238" kern="1200">
        <a:solidFill>
          <a:schemeClr val="tx1"/>
        </a:solidFill>
        <a:latin typeface="+mn-lt"/>
        <a:ea typeface="+mn-ea"/>
        <a:cs typeface="+mn-cs"/>
      </a:defRPr>
    </a:lvl3pPr>
    <a:lvl4pPr marL="271669" algn="l" defTabSz="181115" rtl="0" eaLnBrk="1" latinLnBrk="0" hangingPunct="1">
      <a:defRPr sz="238" kern="1200">
        <a:solidFill>
          <a:schemeClr val="tx1"/>
        </a:solidFill>
        <a:latin typeface="+mn-lt"/>
        <a:ea typeface="+mn-ea"/>
        <a:cs typeface="+mn-cs"/>
      </a:defRPr>
    </a:lvl4pPr>
    <a:lvl5pPr marL="362227" algn="l" defTabSz="181115" rtl="0" eaLnBrk="1" latinLnBrk="0" hangingPunct="1">
      <a:defRPr sz="238" kern="1200">
        <a:solidFill>
          <a:schemeClr val="tx1"/>
        </a:solidFill>
        <a:latin typeface="+mn-lt"/>
        <a:ea typeface="+mn-ea"/>
        <a:cs typeface="+mn-cs"/>
      </a:defRPr>
    </a:lvl5pPr>
    <a:lvl6pPr marL="452782" algn="l" defTabSz="181115" rtl="0" eaLnBrk="1" latinLnBrk="0" hangingPunct="1">
      <a:defRPr sz="238" kern="1200">
        <a:solidFill>
          <a:schemeClr val="tx1"/>
        </a:solidFill>
        <a:latin typeface="+mn-lt"/>
        <a:ea typeface="+mn-ea"/>
        <a:cs typeface="+mn-cs"/>
      </a:defRPr>
    </a:lvl6pPr>
    <a:lvl7pPr marL="543340" algn="l" defTabSz="181115" rtl="0" eaLnBrk="1" latinLnBrk="0" hangingPunct="1">
      <a:defRPr sz="238" kern="1200">
        <a:solidFill>
          <a:schemeClr val="tx1"/>
        </a:solidFill>
        <a:latin typeface="+mn-lt"/>
        <a:ea typeface="+mn-ea"/>
        <a:cs typeface="+mn-cs"/>
      </a:defRPr>
    </a:lvl7pPr>
    <a:lvl8pPr marL="633894" algn="l" defTabSz="181115" rtl="0" eaLnBrk="1" latinLnBrk="0" hangingPunct="1">
      <a:defRPr sz="238" kern="1200">
        <a:solidFill>
          <a:schemeClr val="tx1"/>
        </a:solidFill>
        <a:latin typeface="+mn-lt"/>
        <a:ea typeface="+mn-ea"/>
        <a:cs typeface="+mn-cs"/>
      </a:defRPr>
    </a:lvl8pPr>
    <a:lvl9pPr marL="724452" algn="l" defTabSz="181115" rtl="0" eaLnBrk="1" latinLnBrk="0" hangingPunct="1">
      <a:defRPr sz="2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104549" y="0"/>
            <a:ext cx="182880" cy="152717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601" y="169007"/>
            <a:ext cx="1765935" cy="900015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47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601" y="1069023"/>
            <a:ext cx="1765935" cy="376703"/>
          </a:xfrm>
        </p:spPr>
        <p:txBody>
          <a:bodyPr>
            <a:normAutofit/>
          </a:bodyPr>
          <a:lstStyle>
            <a:lvl1pPr marL="0" indent="0" algn="l">
              <a:buNone/>
              <a:defRPr sz="445" baseline="0">
                <a:solidFill>
                  <a:schemeClr val="tx1">
                    <a:lumMod val="65000"/>
                  </a:schemeClr>
                </a:solidFill>
              </a:defRPr>
            </a:lvl1pPr>
            <a:lvl2pPr marL="101818" indent="0" algn="ctr">
              <a:buNone/>
              <a:defRPr sz="445"/>
            </a:lvl2pPr>
            <a:lvl3pPr marL="203637" indent="0" algn="ctr">
              <a:buNone/>
              <a:defRPr sz="445"/>
            </a:lvl3pPr>
            <a:lvl4pPr marL="305455" indent="0" algn="ctr">
              <a:buNone/>
              <a:defRPr sz="445"/>
            </a:lvl4pPr>
            <a:lvl5pPr marL="407274" indent="0" algn="ctr">
              <a:buNone/>
              <a:defRPr sz="445"/>
            </a:lvl5pPr>
            <a:lvl6pPr marL="509092" indent="0" algn="ctr">
              <a:buNone/>
              <a:defRPr sz="445"/>
            </a:lvl6pPr>
            <a:lvl7pPr marL="610911" indent="0" algn="ctr">
              <a:buNone/>
              <a:defRPr sz="445"/>
            </a:lvl7pPr>
            <a:lvl8pPr marL="712729" indent="0" algn="ctr">
              <a:buNone/>
              <a:defRPr sz="445"/>
            </a:lvl8pPr>
            <a:lvl9pPr marL="814548" indent="0" algn="ctr">
              <a:buNone/>
              <a:defRPr sz="445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85725" cy="152717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21631" y="84843"/>
            <a:ext cx="464344" cy="1313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2875" y="84843"/>
            <a:ext cx="1450181" cy="1313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104549" y="0"/>
            <a:ext cx="182880" cy="152717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601" y="169007"/>
            <a:ext cx="1765935" cy="900015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47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601" y="1069023"/>
            <a:ext cx="1765935" cy="376703"/>
          </a:xfrm>
        </p:spPr>
        <p:txBody>
          <a:bodyPr>
            <a:normAutofit/>
          </a:bodyPr>
          <a:lstStyle>
            <a:lvl1pPr marL="0" indent="0" algn="l">
              <a:buNone/>
              <a:defRPr sz="445" baseline="0">
                <a:solidFill>
                  <a:schemeClr val="tx1">
                    <a:lumMod val="65000"/>
                  </a:schemeClr>
                </a:solidFill>
              </a:defRPr>
            </a:lvl1pPr>
            <a:lvl2pPr marL="101818" indent="0" algn="ctr">
              <a:buNone/>
              <a:defRPr sz="445"/>
            </a:lvl2pPr>
            <a:lvl3pPr marL="203637" indent="0" algn="ctr">
              <a:buNone/>
              <a:defRPr sz="445"/>
            </a:lvl3pPr>
            <a:lvl4pPr marL="305455" indent="0" algn="ctr">
              <a:buNone/>
              <a:defRPr sz="445"/>
            </a:lvl4pPr>
            <a:lvl5pPr marL="407274" indent="0" algn="ctr">
              <a:buNone/>
              <a:defRPr sz="445"/>
            </a:lvl5pPr>
            <a:lvl6pPr marL="509092" indent="0" algn="ctr">
              <a:buNone/>
              <a:defRPr sz="445"/>
            </a:lvl6pPr>
            <a:lvl7pPr marL="610911" indent="0" algn="ctr">
              <a:buNone/>
              <a:defRPr sz="445"/>
            </a:lvl7pPr>
            <a:lvl8pPr marL="712729" indent="0" algn="ctr">
              <a:buNone/>
              <a:defRPr sz="445"/>
            </a:lvl8pPr>
            <a:lvl9pPr marL="814548" indent="0" algn="ctr">
              <a:buNone/>
              <a:defRPr sz="44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85725" cy="152717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pPr/>
              <a:t>12/28/17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pPr/>
              <a:t>12/28/17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601" y="169007"/>
            <a:ext cx="1765935" cy="900015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147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6601" y="1069023"/>
            <a:ext cx="1765935" cy="376703"/>
          </a:xfrm>
        </p:spPr>
        <p:txBody>
          <a:bodyPr anchor="t">
            <a:normAutofit/>
          </a:bodyPr>
          <a:lstStyle>
            <a:lvl1pPr marL="0" indent="0">
              <a:buNone/>
              <a:defRPr sz="445">
                <a:solidFill>
                  <a:schemeClr val="tx1">
                    <a:lumMod val="65000"/>
                  </a:schemeClr>
                </a:solidFill>
              </a:defRPr>
            </a:lvl1pPr>
            <a:lvl2pPr marL="101818" indent="0">
              <a:buNone/>
              <a:defRPr sz="401">
                <a:solidFill>
                  <a:schemeClr val="tx1">
                    <a:tint val="75000"/>
                  </a:schemeClr>
                </a:solidFill>
              </a:defRPr>
            </a:lvl2pPr>
            <a:lvl3pPr marL="203637" indent="0">
              <a:buNone/>
              <a:defRPr sz="356">
                <a:solidFill>
                  <a:schemeClr val="tx1">
                    <a:tint val="75000"/>
                  </a:schemeClr>
                </a:solidFill>
              </a:defRPr>
            </a:lvl3pPr>
            <a:lvl4pPr marL="305455" indent="0">
              <a:buNone/>
              <a:defRPr sz="312">
                <a:solidFill>
                  <a:schemeClr val="tx1">
                    <a:tint val="75000"/>
                  </a:schemeClr>
                </a:solidFill>
              </a:defRPr>
            </a:lvl4pPr>
            <a:lvl5pPr marL="407274" indent="0">
              <a:buNone/>
              <a:defRPr sz="312">
                <a:solidFill>
                  <a:schemeClr val="tx1">
                    <a:tint val="75000"/>
                  </a:schemeClr>
                </a:solidFill>
              </a:defRPr>
            </a:lvl5pPr>
            <a:lvl6pPr marL="509092" indent="0">
              <a:buNone/>
              <a:defRPr sz="312">
                <a:solidFill>
                  <a:schemeClr val="tx1">
                    <a:tint val="75000"/>
                  </a:schemeClr>
                </a:solidFill>
              </a:defRPr>
            </a:lvl6pPr>
            <a:lvl7pPr marL="610911" indent="0">
              <a:buNone/>
              <a:defRPr sz="312">
                <a:solidFill>
                  <a:schemeClr val="tx1">
                    <a:tint val="75000"/>
                  </a:schemeClr>
                </a:solidFill>
              </a:defRPr>
            </a:lvl7pPr>
            <a:lvl8pPr marL="712729" indent="0">
              <a:buNone/>
              <a:defRPr sz="312">
                <a:solidFill>
                  <a:schemeClr val="tx1">
                    <a:tint val="75000"/>
                  </a:schemeClr>
                </a:solidFill>
              </a:defRPr>
            </a:lvl8pPr>
            <a:lvl9pPr marL="814548" indent="0">
              <a:buNone/>
              <a:defRPr sz="3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pPr/>
              <a:t>12/28/17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85725" cy="152717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6601" y="407247"/>
            <a:ext cx="840105" cy="968978"/>
          </a:xfrm>
        </p:spPr>
        <p:txBody>
          <a:bodyPr/>
          <a:lstStyle>
            <a:lvl1pPr>
              <a:defRPr sz="401"/>
            </a:lvl1pPr>
            <a:lvl2pPr>
              <a:defRPr sz="356"/>
            </a:lvl2pPr>
            <a:lvl3pPr>
              <a:defRPr sz="312"/>
            </a:lvl3pPr>
            <a:lvl4pPr>
              <a:defRPr sz="312"/>
            </a:lvl4pPr>
            <a:lvl5pPr>
              <a:defRPr sz="312"/>
            </a:lvl5pPr>
            <a:lvl6pPr>
              <a:defRPr sz="312"/>
            </a:lvl6pPr>
            <a:lvl7pPr>
              <a:defRPr sz="312"/>
            </a:lvl7pPr>
            <a:lvl8pPr>
              <a:defRPr sz="312"/>
            </a:lvl8pPr>
            <a:lvl9pPr>
              <a:defRPr sz="31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8715" y="407247"/>
            <a:ext cx="840105" cy="968978"/>
          </a:xfrm>
        </p:spPr>
        <p:txBody>
          <a:bodyPr/>
          <a:lstStyle>
            <a:lvl1pPr>
              <a:defRPr sz="401"/>
            </a:lvl1pPr>
            <a:lvl2pPr>
              <a:defRPr sz="356"/>
            </a:lvl2pPr>
            <a:lvl3pPr>
              <a:defRPr sz="312"/>
            </a:lvl3pPr>
            <a:lvl4pPr>
              <a:defRPr sz="312"/>
            </a:lvl4pPr>
            <a:lvl5pPr>
              <a:defRPr sz="312"/>
            </a:lvl5pPr>
            <a:lvl6pPr>
              <a:defRPr sz="312"/>
            </a:lvl6pPr>
            <a:lvl7pPr>
              <a:defRPr sz="312"/>
            </a:lvl7pPr>
            <a:lvl8pPr>
              <a:defRPr sz="312"/>
            </a:lvl8pPr>
            <a:lvl9pPr>
              <a:defRPr sz="31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pPr/>
              <a:t>12/28/17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6601" y="382391"/>
            <a:ext cx="840105" cy="1628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401" b="0">
                <a:solidFill>
                  <a:schemeClr val="tx1">
                    <a:lumMod val="65000"/>
                  </a:schemeClr>
                </a:solidFill>
              </a:defRPr>
            </a:lvl1pPr>
            <a:lvl2pPr marL="101818" indent="0">
              <a:buNone/>
              <a:defRPr sz="401" b="1"/>
            </a:lvl2pPr>
            <a:lvl3pPr marL="203637" indent="0">
              <a:buNone/>
              <a:defRPr sz="401" b="1"/>
            </a:lvl3pPr>
            <a:lvl4pPr marL="305455" indent="0">
              <a:buNone/>
              <a:defRPr sz="356" b="1"/>
            </a:lvl4pPr>
            <a:lvl5pPr marL="407274" indent="0">
              <a:buNone/>
              <a:defRPr sz="356" b="1"/>
            </a:lvl5pPr>
            <a:lvl6pPr marL="509092" indent="0">
              <a:buNone/>
              <a:defRPr sz="356" b="1"/>
            </a:lvl6pPr>
            <a:lvl7pPr marL="610911" indent="0">
              <a:buNone/>
              <a:defRPr sz="356" b="1"/>
            </a:lvl7pPr>
            <a:lvl8pPr marL="712729" indent="0">
              <a:buNone/>
              <a:defRPr sz="356" b="1"/>
            </a:lvl8pPr>
            <a:lvl9pPr marL="814548" indent="0">
              <a:buNone/>
              <a:defRPr sz="3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6601" y="558394"/>
            <a:ext cx="840105" cy="816063"/>
          </a:xfrm>
        </p:spPr>
        <p:txBody>
          <a:bodyPr/>
          <a:lstStyle>
            <a:lvl1pPr>
              <a:defRPr sz="401"/>
            </a:lvl1pPr>
            <a:lvl2pPr>
              <a:defRPr sz="356"/>
            </a:lvl2pPr>
            <a:lvl3pPr>
              <a:defRPr sz="312"/>
            </a:lvl3pPr>
            <a:lvl4pPr>
              <a:defRPr sz="312"/>
            </a:lvl4pPr>
            <a:lvl5pPr>
              <a:defRPr sz="312"/>
            </a:lvl5pPr>
            <a:lvl6pPr>
              <a:defRPr sz="312"/>
            </a:lvl6pPr>
            <a:lvl7pPr>
              <a:defRPr sz="312"/>
            </a:lvl7pPr>
            <a:lvl8pPr>
              <a:defRPr sz="312"/>
            </a:lvl8pPr>
            <a:lvl9pPr>
              <a:defRPr sz="31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149858" y="382391"/>
            <a:ext cx="841248" cy="1628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401"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48715" y="558394"/>
            <a:ext cx="840105" cy="816063"/>
          </a:xfrm>
        </p:spPr>
        <p:txBody>
          <a:bodyPr/>
          <a:lstStyle>
            <a:lvl1pPr>
              <a:defRPr sz="401"/>
            </a:lvl1pPr>
            <a:lvl2pPr>
              <a:defRPr sz="356"/>
            </a:lvl2pPr>
            <a:lvl3pPr>
              <a:defRPr sz="312"/>
            </a:lvl3pPr>
            <a:lvl4pPr>
              <a:defRPr sz="312"/>
            </a:lvl4pPr>
            <a:lvl5pPr>
              <a:defRPr sz="312"/>
            </a:lvl5pPr>
            <a:lvl6pPr>
              <a:defRPr sz="312"/>
            </a:lvl6pPr>
            <a:lvl7pPr>
              <a:defRPr sz="312"/>
            </a:lvl7pPr>
            <a:lvl8pPr>
              <a:defRPr sz="312"/>
            </a:lvl8pPr>
            <a:lvl9pPr>
              <a:defRPr sz="31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pPr/>
              <a:t>12/28/17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pPr/>
              <a:t>12/28/17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pPr/>
              <a:t>12/28/17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734" y="101812"/>
            <a:ext cx="600075" cy="356340"/>
          </a:xfrm>
        </p:spPr>
        <p:txBody>
          <a:bodyPr anchor="b">
            <a:normAutofit/>
          </a:bodyPr>
          <a:lstStyle>
            <a:lvl1pPr>
              <a:defRPr sz="624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4550" y="152718"/>
            <a:ext cx="1139825" cy="1221740"/>
          </a:xfrm>
        </p:spPr>
        <p:txBody>
          <a:bodyPr/>
          <a:lstStyle>
            <a:lvl1pPr>
              <a:defRPr sz="401"/>
            </a:lvl1pPr>
            <a:lvl2pPr>
              <a:defRPr sz="356"/>
            </a:lvl2pPr>
            <a:lvl3pPr>
              <a:defRPr sz="312"/>
            </a:lvl3pPr>
            <a:lvl4pPr>
              <a:defRPr sz="312"/>
            </a:lvl4pPr>
            <a:lvl5pPr>
              <a:defRPr sz="312"/>
            </a:lvl5pPr>
            <a:lvl6pPr>
              <a:defRPr sz="312"/>
            </a:lvl6pPr>
            <a:lvl7pPr>
              <a:defRPr sz="312"/>
            </a:lvl7pPr>
            <a:lvl8pPr>
              <a:defRPr sz="312"/>
            </a:lvl8pPr>
            <a:lvl9pPr>
              <a:defRPr sz="31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734" y="467580"/>
            <a:ext cx="600075" cy="84843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178"/>
              </a:spcBef>
              <a:buNone/>
              <a:defRPr sz="290"/>
            </a:lvl1pPr>
            <a:lvl2pPr marL="101818" indent="0">
              <a:buNone/>
              <a:defRPr sz="267"/>
            </a:lvl2pPr>
            <a:lvl3pPr marL="203637" indent="0">
              <a:buNone/>
              <a:defRPr sz="223"/>
            </a:lvl3pPr>
            <a:lvl4pPr marL="305455" indent="0">
              <a:buNone/>
              <a:defRPr sz="200"/>
            </a:lvl4pPr>
            <a:lvl5pPr marL="407274" indent="0">
              <a:buNone/>
              <a:defRPr sz="200"/>
            </a:lvl5pPr>
            <a:lvl6pPr marL="509092" indent="0">
              <a:buNone/>
              <a:defRPr sz="200"/>
            </a:lvl6pPr>
            <a:lvl7pPr marL="610911" indent="0">
              <a:buNone/>
              <a:defRPr sz="200"/>
            </a:lvl7pPr>
            <a:lvl8pPr marL="712729" indent="0">
              <a:buNone/>
              <a:defRPr sz="200"/>
            </a:lvl8pPr>
            <a:lvl9pPr marL="814548" indent="0">
              <a:buNone/>
              <a:defRPr sz="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pPr/>
              <a:t>12/28/17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136897"/>
            <a:ext cx="2117408" cy="39027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" y="1170834"/>
            <a:ext cx="1871663" cy="203623"/>
          </a:xfrm>
        </p:spPr>
        <p:txBody>
          <a:bodyPr anchor="b">
            <a:normAutofit/>
          </a:bodyPr>
          <a:lstStyle>
            <a:lvl1pPr>
              <a:defRPr sz="624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2117408" cy="1142135"/>
          </a:xfrm>
        </p:spPr>
        <p:txBody>
          <a:bodyPr anchor="t"/>
          <a:lstStyle>
            <a:lvl1pPr marL="0" indent="0">
              <a:buNone/>
              <a:defRPr sz="713"/>
            </a:lvl1pPr>
            <a:lvl2pPr marL="101818" indent="0">
              <a:buNone/>
              <a:defRPr sz="624"/>
            </a:lvl2pPr>
            <a:lvl3pPr marL="203637" indent="0">
              <a:buNone/>
              <a:defRPr sz="534"/>
            </a:lvl3pPr>
            <a:lvl4pPr marL="305455" indent="0">
              <a:buNone/>
              <a:defRPr sz="445"/>
            </a:lvl4pPr>
            <a:lvl5pPr marL="407274" indent="0">
              <a:buNone/>
              <a:defRPr sz="445"/>
            </a:lvl5pPr>
            <a:lvl6pPr marL="509092" indent="0">
              <a:buNone/>
              <a:defRPr sz="445"/>
            </a:lvl6pPr>
            <a:lvl7pPr marL="610911" indent="0">
              <a:buNone/>
              <a:defRPr sz="445"/>
            </a:lvl7pPr>
            <a:lvl8pPr marL="712729" indent="0">
              <a:buNone/>
              <a:defRPr sz="445"/>
            </a:lvl8pPr>
            <a:lvl9pPr marL="814548" indent="0">
              <a:buNone/>
              <a:defRPr sz="445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450" y="1360292"/>
            <a:ext cx="1871663" cy="13294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78"/>
              </a:spcBef>
              <a:buNone/>
              <a:defRPr sz="290">
                <a:solidFill>
                  <a:schemeClr val="tx1">
                    <a:lumMod val="75000"/>
                  </a:schemeClr>
                </a:solidFill>
              </a:defRPr>
            </a:lvl1pPr>
            <a:lvl2pPr marL="101818" indent="0">
              <a:buNone/>
              <a:defRPr sz="267"/>
            </a:lvl2pPr>
            <a:lvl3pPr marL="203637" indent="0">
              <a:buNone/>
              <a:defRPr sz="223"/>
            </a:lvl3pPr>
            <a:lvl4pPr marL="305455" indent="0">
              <a:buNone/>
              <a:defRPr sz="200"/>
            </a:lvl4pPr>
            <a:lvl5pPr marL="407274" indent="0">
              <a:buNone/>
              <a:defRPr sz="200"/>
            </a:lvl5pPr>
            <a:lvl6pPr marL="509092" indent="0">
              <a:buNone/>
              <a:defRPr sz="200"/>
            </a:lvl6pPr>
            <a:lvl7pPr marL="610911" indent="0">
              <a:buNone/>
              <a:defRPr sz="200"/>
            </a:lvl7pPr>
            <a:lvl8pPr marL="712729" indent="0">
              <a:buNone/>
              <a:defRPr sz="200"/>
            </a:lvl8pPr>
            <a:lvl9pPr marL="814548" indent="0">
              <a:buNone/>
              <a:defRPr sz="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pPr/>
              <a:t>12/28/17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pPr/>
              <a:t>12/28/17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21631" y="84843"/>
            <a:ext cx="464344" cy="1313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2875" y="84843"/>
            <a:ext cx="1450181" cy="1313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pPr/>
              <a:t>12/28/17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601" y="169007"/>
            <a:ext cx="1765935" cy="900015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147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6601" y="1069023"/>
            <a:ext cx="1765935" cy="376703"/>
          </a:xfrm>
        </p:spPr>
        <p:txBody>
          <a:bodyPr anchor="t">
            <a:normAutofit/>
          </a:bodyPr>
          <a:lstStyle>
            <a:lvl1pPr marL="0" indent="0">
              <a:buNone/>
              <a:defRPr sz="445">
                <a:solidFill>
                  <a:schemeClr val="tx1">
                    <a:lumMod val="65000"/>
                  </a:schemeClr>
                </a:solidFill>
              </a:defRPr>
            </a:lvl1pPr>
            <a:lvl2pPr marL="101818" indent="0">
              <a:buNone/>
              <a:defRPr sz="401">
                <a:solidFill>
                  <a:schemeClr val="tx1">
                    <a:tint val="75000"/>
                  </a:schemeClr>
                </a:solidFill>
              </a:defRPr>
            </a:lvl2pPr>
            <a:lvl3pPr marL="203637" indent="0">
              <a:buNone/>
              <a:defRPr sz="356">
                <a:solidFill>
                  <a:schemeClr val="tx1">
                    <a:tint val="75000"/>
                  </a:schemeClr>
                </a:solidFill>
              </a:defRPr>
            </a:lvl3pPr>
            <a:lvl4pPr marL="305455" indent="0">
              <a:buNone/>
              <a:defRPr sz="312">
                <a:solidFill>
                  <a:schemeClr val="tx1">
                    <a:tint val="75000"/>
                  </a:schemeClr>
                </a:solidFill>
              </a:defRPr>
            </a:lvl4pPr>
            <a:lvl5pPr marL="407274" indent="0">
              <a:buNone/>
              <a:defRPr sz="312">
                <a:solidFill>
                  <a:schemeClr val="tx1">
                    <a:tint val="75000"/>
                  </a:schemeClr>
                </a:solidFill>
              </a:defRPr>
            </a:lvl5pPr>
            <a:lvl6pPr marL="509092" indent="0">
              <a:buNone/>
              <a:defRPr sz="312">
                <a:solidFill>
                  <a:schemeClr val="tx1">
                    <a:tint val="75000"/>
                  </a:schemeClr>
                </a:solidFill>
              </a:defRPr>
            </a:lvl6pPr>
            <a:lvl7pPr marL="610911" indent="0">
              <a:buNone/>
              <a:defRPr sz="312">
                <a:solidFill>
                  <a:schemeClr val="tx1">
                    <a:tint val="75000"/>
                  </a:schemeClr>
                </a:solidFill>
              </a:defRPr>
            </a:lvl7pPr>
            <a:lvl8pPr marL="712729" indent="0">
              <a:buNone/>
              <a:defRPr sz="312">
                <a:solidFill>
                  <a:schemeClr val="tx1">
                    <a:tint val="75000"/>
                  </a:schemeClr>
                </a:solidFill>
              </a:defRPr>
            </a:lvl8pPr>
            <a:lvl9pPr marL="814548" indent="0">
              <a:buNone/>
              <a:defRPr sz="3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85725" cy="152717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6601" y="407247"/>
            <a:ext cx="840105" cy="968978"/>
          </a:xfrm>
        </p:spPr>
        <p:txBody>
          <a:bodyPr/>
          <a:lstStyle>
            <a:lvl1pPr>
              <a:defRPr sz="401"/>
            </a:lvl1pPr>
            <a:lvl2pPr>
              <a:defRPr sz="356"/>
            </a:lvl2pPr>
            <a:lvl3pPr>
              <a:defRPr sz="312"/>
            </a:lvl3pPr>
            <a:lvl4pPr>
              <a:defRPr sz="312"/>
            </a:lvl4pPr>
            <a:lvl5pPr>
              <a:defRPr sz="312"/>
            </a:lvl5pPr>
            <a:lvl6pPr>
              <a:defRPr sz="312"/>
            </a:lvl6pPr>
            <a:lvl7pPr>
              <a:defRPr sz="312"/>
            </a:lvl7pPr>
            <a:lvl8pPr>
              <a:defRPr sz="312"/>
            </a:lvl8pPr>
            <a:lvl9pPr>
              <a:defRPr sz="312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8715" y="407247"/>
            <a:ext cx="840105" cy="968978"/>
          </a:xfrm>
        </p:spPr>
        <p:txBody>
          <a:bodyPr/>
          <a:lstStyle>
            <a:lvl1pPr>
              <a:defRPr sz="401"/>
            </a:lvl1pPr>
            <a:lvl2pPr>
              <a:defRPr sz="356"/>
            </a:lvl2pPr>
            <a:lvl3pPr>
              <a:defRPr sz="312"/>
            </a:lvl3pPr>
            <a:lvl4pPr>
              <a:defRPr sz="312"/>
            </a:lvl4pPr>
            <a:lvl5pPr>
              <a:defRPr sz="312"/>
            </a:lvl5pPr>
            <a:lvl6pPr>
              <a:defRPr sz="312"/>
            </a:lvl6pPr>
            <a:lvl7pPr>
              <a:defRPr sz="312"/>
            </a:lvl7pPr>
            <a:lvl8pPr>
              <a:defRPr sz="312"/>
            </a:lvl8pPr>
            <a:lvl9pPr>
              <a:defRPr sz="312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6601" y="382391"/>
            <a:ext cx="840105" cy="1628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401" b="0">
                <a:solidFill>
                  <a:schemeClr val="tx1">
                    <a:lumMod val="65000"/>
                  </a:schemeClr>
                </a:solidFill>
              </a:defRPr>
            </a:lvl1pPr>
            <a:lvl2pPr marL="101818" indent="0">
              <a:buNone/>
              <a:defRPr sz="401" b="1"/>
            </a:lvl2pPr>
            <a:lvl3pPr marL="203637" indent="0">
              <a:buNone/>
              <a:defRPr sz="401" b="1"/>
            </a:lvl3pPr>
            <a:lvl4pPr marL="305455" indent="0">
              <a:buNone/>
              <a:defRPr sz="356" b="1"/>
            </a:lvl4pPr>
            <a:lvl5pPr marL="407274" indent="0">
              <a:buNone/>
              <a:defRPr sz="356" b="1"/>
            </a:lvl5pPr>
            <a:lvl6pPr marL="509092" indent="0">
              <a:buNone/>
              <a:defRPr sz="356" b="1"/>
            </a:lvl6pPr>
            <a:lvl7pPr marL="610911" indent="0">
              <a:buNone/>
              <a:defRPr sz="356" b="1"/>
            </a:lvl7pPr>
            <a:lvl8pPr marL="712729" indent="0">
              <a:buNone/>
              <a:defRPr sz="356" b="1"/>
            </a:lvl8pPr>
            <a:lvl9pPr marL="814548" indent="0">
              <a:buNone/>
              <a:defRPr sz="356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6601" y="558394"/>
            <a:ext cx="840105" cy="816063"/>
          </a:xfrm>
        </p:spPr>
        <p:txBody>
          <a:bodyPr/>
          <a:lstStyle>
            <a:lvl1pPr>
              <a:defRPr sz="401"/>
            </a:lvl1pPr>
            <a:lvl2pPr>
              <a:defRPr sz="356"/>
            </a:lvl2pPr>
            <a:lvl3pPr>
              <a:defRPr sz="312"/>
            </a:lvl3pPr>
            <a:lvl4pPr>
              <a:defRPr sz="312"/>
            </a:lvl4pPr>
            <a:lvl5pPr>
              <a:defRPr sz="312"/>
            </a:lvl5pPr>
            <a:lvl6pPr>
              <a:defRPr sz="312"/>
            </a:lvl6pPr>
            <a:lvl7pPr>
              <a:defRPr sz="312"/>
            </a:lvl7pPr>
            <a:lvl8pPr>
              <a:defRPr sz="312"/>
            </a:lvl8pPr>
            <a:lvl9pPr>
              <a:defRPr sz="312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149858" y="382391"/>
            <a:ext cx="841248" cy="1628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401"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48715" y="558394"/>
            <a:ext cx="840105" cy="816063"/>
          </a:xfrm>
        </p:spPr>
        <p:txBody>
          <a:bodyPr/>
          <a:lstStyle>
            <a:lvl1pPr>
              <a:defRPr sz="401"/>
            </a:lvl1pPr>
            <a:lvl2pPr>
              <a:defRPr sz="356"/>
            </a:lvl2pPr>
            <a:lvl3pPr>
              <a:defRPr sz="312"/>
            </a:lvl3pPr>
            <a:lvl4pPr>
              <a:defRPr sz="312"/>
            </a:lvl4pPr>
            <a:lvl5pPr>
              <a:defRPr sz="312"/>
            </a:lvl5pPr>
            <a:lvl6pPr>
              <a:defRPr sz="312"/>
            </a:lvl6pPr>
            <a:lvl7pPr>
              <a:defRPr sz="312"/>
            </a:lvl7pPr>
            <a:lvl8pPr>
              <a:defRPr sz="312"/>
            </a:lvl8pPr>
            <a:lvl9pPr>
              <a:defRPr sz="312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734" y="101812"/>
            <a:ext cx="600075" cy="356340"/>
          </a:xfrm>
        </p:spPr>
        <p:txBody>
          <a:bodyPr anchor="b">
            <a:normAutofit/>
          </a:bodyPr>
          <a:lstStyle>
            <a:lvl1pPr>
              <a:defRPr sz="624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4550" y="152718"/>
            <a:ext cx="1139825" cy="1221740"/>
          </a:xfrm>
        </p:spPr>
        <p:txBody>
          <a:bodyPr/>
          <a:lstStyle>
            <a:lvl1pPr>
              <a:defRPr sz="401"/>
            </a:lvl1pPr>
            <a:lvl2pPr>
              <a:defRPr sz="356"/>
            </a:lvl2pPr>
            <a:lvl3pPr>
              <a:defRPr sz="312"/>
            </a:lvl3pPr>
            <a:lvl4pPr>
              <a:defRPr sz="312"/>
            </a:lvl4pPr>
            <a:lvl5pPr>
              <a:defRPr sz="312"/>
            </a:lvl5pPr>
            <a:lvl6pPr>
              <a:defRPr sz="312"/>
            </a:lvl6pPr>
            <a:lvl7pPr>
              <a:defRPr sz="312"/>
            </a:lvl7pPr>
            <a:lvl8pPr>
              <a:defRPr sz="312"/>
            </a:lvl8pPr>
            <a:lvl9pPr>
              <a:defRPr sz="312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734" y="467580"/>
            <a:ext cx="600075" cy="84843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178"/>
              </a:spcBef>
              <a:buNone/>
              <a:defRPr sz="290"/>
            </a:lvl1pPr>
            <a:lvl2pPr marL="101818" indent="0">
              <a:buNone/>
              <a:defRPr sz="267"/>
            </a:lvl2pPr>
            <a:lvl3pPr marL="203637" indent="0">
              <a:buNone/>
              <a:defRPr sz="223"/>
            </a:lvl3pPr>
            <a:lvl4pPr marL="305455" indent="0">
              <a:buNone/>
              <a:defRPr sz="200"/>
            </a:lvl4pPr>
            <a:lvl5pPr marL="407274" indent="0">
              <a:buNone/>
              <a:defRPr sz="200"/>
            </a:lvl5pPr>
            <a:lvl6pPr marL="509092" indent="0">
              <a:buNone/>
              <a:defRPr sz="200"/>
            </a:lvl6pPr>
            <a:lvl7pPr marL="610911" indent="0">
              <a:buNone/>
              <a:defRPr sz="200"/>
            </a:lvl7pPr>
            <a:lvl8pPr marL="712729" indent="0">
              <a:buNone/>
              <a:defRPr sz="200"/>
            </a:lvl8pPr>
            <a:lvl9pPr marL="814548" indent="0">
              <a:buNone/>
              <a:defRPr sz="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136897"/>
            <a:ext cx="2117408" cy="39027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" y="1170834"/>
            <a:ext cx="1871663" cy="203623"/>
          </a:xfrm>
        </p:spPr>
        <p:txBody>
          <a:bodyPr anchor="b">
            <a:normAutofit/>
          </a:bodyPr>
          <a:lstStyle>
            <a:lvl1pPr>
              <a:defRPr sz="624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2117408" cy="1142135"/>
          </a:xfrm>
        </p:spPr>
        <p:txBody>
          <a:bodyPr anchor="t"/>
          <a:lstStyle>
            <a:lvl1pPr marL="0" indent="0">
              <a:buNone/>
              <a:defRPr sz="713"/>
            </a:lvl1pPr>
            <a:lvl2pPr marL="101818" indent="0">
              <a:buNone/>
              <a:defRPr sz="624"/>
            </a:lvl2pPr>
            <a:lvl3pPr marL="203637" indent="0">
              <a:buNone/>
              <a:defRPr sz="534"/>
            </a:lvl3pPr>
            <a:lvl4pPr marL="305455" indent="0">
              <a:buNone/>
              <a:defRPr sz="445"/>
            </a:lvl4pPr>
            <a:lvl5pPr marL="407274" indent="0">
              <a:buNone/>
              <a:defRPr sz="445"/>
            </a:lvl5pPr>
            <a:lvl6pPr marL="509092" indent="0">
              <a:buNone/>
              <a:defRPr sz="445"/>
            </a:lvl6pPr>
            <a:lvl7pPr marL="610911" indent="0">
              <a:buNone/>
              <a:defRPr sz="445"/>
            </a:lvl7pPr>
            <a:lvl8pPr marL="712729" indent="0">
              <a:buNone/>
              <a:defRPr sz="445"/>
            </a:lvl8pPr>
            <a:lvl9pPr marL="814548" indent="0">
              <a:buNone/>
              <a:defRPr sz="445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450" y="1360292"/>
            <a:ext cx="1871663" cy="13294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78"/>
              </a:spcBef>
              <a:buNone/>
              <a:defRPr sz="290">
                <a:solidFill>
                  <a:schemeClr val="tx1">
                    <a:lumMod val="75000"/>
                  </a:schemeClr>
                </a:solidFill>
              </a:defRPr>
            </a:lvl1pPr>
            <a:lvl2pPr marL="101818" indent="0">
              <a:buNone/>
              <a:defRPr sz="267"/>
            </a:lvl2pPr>
            <a:lvl3pPr marL="203637" indent="0">
              <a:buNone/>
              <a:defRPr sz="223"/>
            </a:lvl3pPr>
            <a:lvl4pPr marL="305455" indent="0">
              <a:buNone/>
              <a:defRPr sz="200"/>
            </a:lvl4pPr>
            <a:lvl5pPr marL="407274" indent="0">
              <a:buNone/>
              <a:defRPr sz="200"/>
            </a:lvl5pPr>
            <a:lvl6pPr marL="509092" indent="0">
              <a:buNone/>
              <a:defRPr sz="200"/>
            </a:lvl6pPr>
            <a:lvl7pPr marL="610911" indent="0">
              <a:buNone/>
              <a:defRPr sz="200"/>
            </a:lvl7pPr>
            <a:lvl8pPr marL="712729" indent="0">
              <a:buNone/>
              <a:defRPr sz="200"/>
            </a:lvl8pPr>
            <a:lvl9pPr marL="814548" indent="0">
              <a:buNone/>
              <a:defRPr sz="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F414-B448-EF4F-B42B-0FFE35C0B6B6}" type="datetimeFigureOut">
              <a:rPr lang="en-US" smtClean="0"/>
              <a:t>12/28/17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104549" y="0"/>
            <a:ext cx="182880" cy="152717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6601" y="81449"/>
            <a:ext cx="1817370" cy="2951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6601" y="407247"/>
            <a:ext cx="1611630" cy="968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983882" y="228783"/>
            <a:ext cx="424215" cy="68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4" b="0">
                <a:solidFill>
                  <a:srgbClr val="969696"/>
                </a:solidFill>
              </a:defRPr>
            </a:lvl1pPr>
          </a:lstStyle>
          <a:p>
            <a:fld id="{2531F414-B448-EF4F-B42B-0FFE35C0B6B6}" type="datetimeFigureOut">
              <a:rPr lang="en-US" smtClean="0"/>
              <a:t>12/28/17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797226" y="907527"/>
            <a:ext cx="797525" cy="68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4"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10264" y="1374458"/>
            <a:ext cx="171450" cy="132214"/>
          </a:xfrm>
          <a:prstGeom prst="rect">
            <a:avLst/>
          </a:prstGeom>
        </p:spPr>
        <p:txBody>
          <a:bodyPr vert="horz" lIns="27432" tIns="45720" rIns="27432" bIns="45720" rtlCol="0" anchor="ctr">
            <a:normAutofit/>
          </a:bodyPr>
          <a:lstStyle>
            <a:lvl1pPr algn="ctr">
              <a:defRPr sz="713">
                <a:solidFill>
                  <a:srgbClr val="777777"/>
                </a:solidFill>
              </a:defRPr>
            </a:lvl1pPr>
          </a:lstStyle>
          <a:p>
            <a:fld id="{37FA0A92-CA34-7241-B174-D8496DA8C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341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09" r:id="rId1"/>
    <p:sldLayoutId id="2147484310" r:id="rId2"/>
    <p:sldLayoutId id="2147484311" r:id="rId3"/>
    <p:sldLayoutId id="2147484312" r:id="rId4"/>
    <p:sldLayoutId id="2147484313" r:id="rId5"/>
    <p:sldLayoutId id="2147484314" r:id="rId6"/>
    <p:sldLayoutId id="2147484315" r:id="rId7"/>
    <p:sldLayoutId id="2147484316" r:id="rId8"/>
    <p:sldLayoutId id="2147484317" r:id="rId9"/>
    <p:sldLayoutId id="2147484318" r:id="rId10"/>
    <p:sldLayoutId id="2147484319" r:id="rId11"/>
  </p:sldLayoutIdLst>
  <p:txStyles>
    <p:titleStyle>
      <a:lvl1pPr algn="l" defTabSz="203637" rtl="0" eaLnBrk="1" latinLnBrk="0" hangingPunct="1">
        <a:lnSpc>
          <a:spcPct val="90000"/>
        </a:lnSpc>
        <a:spcBef>
          <a:spcPct val="0"/>
        </a:spcBef>
        <a:buNone/>
        <a:defRPr sz="891" kern="1200" spc="-1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727" indent="-40727" algn="l" defTabSz="203637" rtl="0" eaLnBrk="1" latinLnBrk="0" hangingPunct="1">
        <a:lnSpc>
          <a:spcPct val="95000"/>
        </a:lnSpc>
        <a:spcBef>
          <a:spcPts val="312"/>
        </a:spcBef>
        <a:spcAft>
          <a:spcPts val="45"/>
        </a:spcAft>
        <a:buClr>
          <a:schemeClr val="accent1"/>
        </a:buClr>
        <a:buSzPct val="80000"/>
        <a:buFont typeface="Arial" pitchFamily="34" charset="0"/>
        <a:buChar char="•"/>
        <a:defRPr sz="401" kern="1200" spc="2" baseline="0">
          <a:solidFill>
            <a:schemeClr val="tx1"/>
          </a:solidFill>
          <a:latin typeface="+mn-lt"/>
          <a:ea typeface="+mn-ea"/>
          <a:cs typeface="+mn-cs"/>
        </a:defRPr>
      </a:lvl1pPr>
      <a:lvl2pPr marL="101818" indent="-40727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5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62910" indent="-40727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1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224001" indent="-40727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1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85092" indent="-40727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1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356320" indent="-50909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1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423130" indent="-50909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1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489940" indent="-50909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1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556750" indent="-50909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1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1pPr>
      <a:lvl2pPr marL="101818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2pPr>
      <a:lvl3pPr marL="203637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3pPr>
      <a:lvl4pPr marL="305455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4pPr>
      <a:lvl5pPr marL="407274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5pPr>
      <a:lvl6pPr marL="509092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6pPr>
      <a:lvl7pPr marL="610911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7pPr>
      <a:lvl8pPr marL="712729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8pPr>
      <a:lvl9pPr marL="814548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104549" y="0"/>
            <a:ext cx="182880" cy="152717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6601" y="81449"/>
            <a:ext cx="1817370" cy="2951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6601" y="407247"/>
            <a:ext cx="1611630" cy="968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983882" y="228783"/>
            <a:ext cx="424215" cy="68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4" b="0">
                <a:solidFill>
                  <a:srgbClr val="969696"/>
                </a:solidFill>
              </a:defRPr>
            </a:lvl1pPr>
          </a:lstStyle>
          <a:p>
            <a:fld id="{2531F414-B448-EF4F-B42B-0FFE35C0B6B6}" type="datetimeFigureOut">
              <a:rPr lang="en-US" smtClean="0"/>
              <a:pPr/>
              <a:t>12/28/17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797226" y="907527"/>
            <a:ext cx="797525" cy="68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4"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10264" y="1374458"/>
            <a:ext cx="171450" cy="132214"/>
          </a:xfrm>
          <a:prstGeom prst="rect">
            <a:avLst/>
          </a:prstGeom>
        </p:spPr>
        <p:txBody>
          <a:bodyPr vert="horz" lIns="27432" tIns="45720" rIns="27432" bIns="45720" rtlCol="0" anchor="ctr">
            <a:normAutofit/>
          </a:bodyPr>
          <a:lstStyle>
            <a:lvl1pPr algn="ctr">
              <a:defRPr sz="713">
                <a:solidFill>
                  <a:srgbClr val="777777"/>
                </a:solidFill>
              </a:defRPr>
            </a:lvl1pPr>
          </a:lstStyle>
          <a:p>
            <a:fld id="{37FA0A92-CA34-7241-B174-D8496DA8CE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7838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21" r:id="rId1"/>
    <p:sldLayoutId id="2147484322" r:id="rId2"/>
    <p:sldLayoutId id="2147484323" r:id="rId3"/>
    <p:sldLayoutId id="2147484324" r:id="rId4"/>
    <p:sldLayoutId id="2147484325" r:id="rId5"/>
    <p:sldLayoutId id="2147484326" r:id="rId6"/>
    <p:sldLayoutId id="2147484327" r:id="rId7"/>
    <p:sldLayoutId id="2147484328" r:id="rId8"/>
    <p:sldLayoutId id="2147484329" r:id="rId9"/>
    <p:sldLayoutId id="2147484330" r:id="rId10"/>
    <p:sldLayoutId id="2147484331" r:id="rId11"/>
  </p:sldLayoutIdLst>
  <p:txStyles>
    <p:titleStyle>
      <a:lvl1pPr algn="l" defTabSz="203637" rtl="0" eaLnBrk="1" latinLnBrk="0" hangingPunct="1">
        <a:lnSpc>
          <a:spcPct val="90000"/>
        </a:lnSpc>
        <a:spcBef>
          <a:spcPct val="0"/>
        </a:spcBef>
        <a:buNone/>
        <a:defRPr sz="891" kern="1200" spc="-1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727" indent="-40727" algn="l" defTabSz="203637" rtl="0" eaLnBrk="1" latinLnBrk="0" hangingPunct="1">
        <a:lnSpc>
          <a:spcPct val="95000"/>
        </a:lnSpc>
        <a:spcBef>
          <a:spcPts val="312"/>
        </a:spcBef>
        <a:spcAft>
          <a:spcPts val="45"/>
        </a:spcAft>
        <a:buClr>
          <a:schemeClr val="accent1"/>
        </a:buClr>
        <a:buSzPct val="80000"/>
        <a:buFont typeface="Arial" pitchFamily="34" charset="0"/>
        <a:buChar char="•"/>
        <a:defRPr sz="401" kern="1200" spc="2" baseline="0">
          <a:solidFill>
            <a:schemeClr val="tx1"/>
          </a:solidFill>
          <a:latin typeface="+mn-lt"/>
          <a:ea typeface="+mn-ea"/>
          <a:cs typeface="+mn-cs"/>
        </a:defRPr>
      </a:lvl1pPr>
      <a:lvl2pPr marL="101818" indent="-40727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5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62910" indent="-40727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1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224001" indent="-40727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1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85092" indent="-40727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1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356320" indent="-50909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1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423130" indent="-50909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1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489940" indent="-50909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1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556750" indent="-50909" algn="l" defTabSz="203637" rtl="0" eaLnBrk="1" latinLnBrk="0" hangingPunct="1">
        <a:lnSpc>
          <a:spcPct val="90000"/>
        </a:lnSpc>
        <a:spcBef>
          <a:spcPts val="67"/>
        </a:spcBef>
        <a:spcAft>
          <a:spcPts val="67"/>
        </a:spcAft>
        <a:buClr>
          <a:schemeClr val="accent1"/>
        </a:buClr>
        <a:buFont typeface="Wingdings 2" pitchFamily="18" charset="2"/>
        <a:buChar char=""/>
        <a:defRPr sz="31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1pPr>
      <a:lvl2pPr marL="101818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2pPr>
      <a:lvl3pPr marL="203637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3pPr>
      <a:lvl4pPr marL="305455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4pPr>
      <a:lvl5pPr marL="407274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5pPr>
      <a:lvl6pPr marL="509092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6pPr>
      <a:lvl7pPr marL="610911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7pPr>
      <a:lvl8pPr marL="712729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8pPr>
      <a:lvl9pPr marL="814548" algn="l" defTabSz="203637" rtl="0" eaLnBrk="1" latinLnBrk="0" hangingPunct="1">
        <a:defRPr sz="4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334" y="-99753"/>
            <a:ext cx="2056649" cy="42569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Playback Instrument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660020">
            <a:off x="1629284" y="387819"/>
            <a:ext cx="496996" cy="4969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232" y="369337"/>
            <a:ext cx="516857" cy="53396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351614">
            <a:off x="141016" y="480393"/>
            <a:ext cx="651078" cy="32553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097" y="1063165"/>
            <a:ext cx="621125" cy="31780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014702">
            <a:off x="179754" y="1121762"/>
            <a:ext cx="480010" cy="20061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30921">
            <a:off x="1652610" y="922917"/>
            <a:ext cx="374146" cy="52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3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201" y="-54402"/>
            <a:ext cx="2056649" cy="42569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Time Signature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32185" y="351344"/>
            <a:ext cx="1824946" cy="945645"/>
            <a:chOff x="224917" y="325944"/>
            <a:chExt cx="1824946" cy="94564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337" r="73750" b="30184"/>
            <a:stretch/>
          </p:blipFill>
          <p:spPr>
            <a:xfrm>
              <a:off x="224917" y="779465"/>
              <a:ext cx="894341" cy="49212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50" t="29682" r="49584" b="30184"/>
            <a:stretch/>
          </p:blipFill>
          <p:spPr>
            <a:xfrm>
              <a:off x="1226502" y="363801"/>
              <a:ext cx="823361" cy="45426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16" t="26337" r="25695" b="30184"/>
            <a:stretch/>
          </p:blipFill>
          <p:spPr>
            <a:xfrm>
              <a:off x="289486" y="325944"/>
              <a:ext cx="813897" cy="49212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306" t="26337" r="1527" b="30184"/>
            <a:stretch/>
          </p:blipFill>
          <p:spPr>
            <a:xfrm>
              <a:off x="1204276" y="779464"/>
              <a:ext cx="823362" cy="492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246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339" y="0"/>
            <a:ext cx="2056649" cy="42569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Tempo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39" y="590550"/>
            <a:ext cx="546100" cy="5461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14500" y="746125"/>
            <a:ext cx="660325" cy="23495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iangle 9"/>
          <p:cNvSpPr/>
          <p:nvPr/>
        </p:nvSpPr>
        <p:spPr>
          <a:xfrm>
            <a:off x="1734836" y="590550"/>
            <a:ext cx="234950" cy="212478"/>
          </a:xfrm>
          <a:prstGeom prst="triangle">
            <a:avLst/>
          </a:prstGeom>
          <a:solidFill>
            <a:schemeClr val="tx1"/>
          </a:solidFill>
          <a:ln>
            <a:solidFill>
              <a:srgbClr val="585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iangle 10"/>
          <p:cNvSpPr/>
          <p:nvPr/>
        </p:nvSpPr>
        <p:spPr>
          <a:xfrm rot="10800000">
            <a:off x="1734836" y="920997"/>
            <a:ext cx="234950" cy="212478"/>
          </a:xfrm>
          <a:prstGeom prst="triangle">
            <a:avLst/>
          </a:prstGeom>
          <a:solidFill>
            <a:schemeClr val="tx1"/>
          </a:solidFill>
          <a:ln>
            <a:solidFill>
              <a:srgbClr val="585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15" y="0"/>
            <a:ext cx="455086" cy="17145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5876" y="-21997"/>
            <a:ext cx="4413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Back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89001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6989" y="-60140"/>
            <a:ext cx="968375" cy="286996"/>
          </a:xfrm>
        </p:spPr>
        <p:txBody>
          <a:bodyPr>
            <a:normAutofit/>
          </a:bodyPr>
          <a:lstStyle/>
          <a:p>
            <a:pPr algn="ctr"/>
            <a:r>
              <a:rPr lang="en-US" sz="1000" dirty="0" err="1" smtClean="0"/>
              <a:t>Gatorscribe</a:t>
            </a:r>
            <a:endParaRPr lang="en-US" sz="1000" dirty="0"/>
          </a:p>
        </p:txBody>
      </p:sp>
      <p:sp>
        <p:nvSpPr>
          <p:cNvPr id="12" name="Rectangle 11"/>
          <p:cNvSpPr/>
          <p:nvPr/>
        </p:nvSpPr>
        <p:spPr>
          <a:xfrm>
            <a:off x="1844674" y="7729"/>
            <a:ext cx="441325" cy="21649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856430" y="7044"/>
            <a:ext cx="4413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Start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195690"/>
            <a:ext cx="20269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Title | </a:t>
            </a:r>
            <a:endParaRPr lang="en-US" sz="800" dirty="0"/>
          </a:p>
        </p:txBody>
      </p:sp>
      <p:sp>
        <p:nvSpPr>
          <p:cNvPr id="14" name="Rectangle 13"/>
          <p:cNvSpPr/>
          <p:nvPr/>
        </p:nvSpPr>
        <p:spPr>
          <a:xfrm>
            <a:off x="1328850" y="1079500"/>
            <a:ext cx="572975" cy="228600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328849" y="640494"/>
            <a:ext cx="572975" cy="228600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41425" y="1079500"/>
            <a:ext cx="572975" cy="228600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224227"/>
            <a:ext cx="2286000" cy="176298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41424" y="640494"/>
            <a:ext cx="572975" cy="228600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57818" y="483075"/>
            <a:ext cx="7493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/>
              <a:t>Time Signature</a:t>
            </a:r>
            <a:endParaRPr lang="en-US" sz="600" dirty="0"/>
          </a:p>
        </p:txBody>
      </p:sp>
      <p:sp>
        <p:nvSpPr>
          <p:cNvPr id="21" name="TextBox 20"/>
          <p:cNvSpPr txBox="1"/>
          <p:nvPr/>
        </p:nvSpPr>
        <p:spPr>
          <a:xfrm>
            <a:off x="1240686" y="483075"/>
            <a:ext cx="7493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/>
              <a:t>Key Signature</a:t>
            </a:r>
            <a:endParaRPr lang="en-US" sz="600" dirty="0"/>
          </a:p>
        </p:txBody>
      </p:sp>
      <p:sp>
        <p:nvSpPr>
          <p:cNvPr id="22" name="TextBox 21"/>
          <p:cNvSpPr txBox="1"/>
          <p:nvPr/>
        </p:nvSpPr>
        <p:spPr>
          <a:xfrm>
            <a:off x="258873" y="923571"/>
            <a:ext cx="7493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/>
              <a:t>Tempo</a:t>
            </a:r>
            <a:endParaRPr lang="en-US" sz="600" dirty="0"/>
          </a:p>
        </p:txBody>
      </p:sp>
      <p:sp>
        <p:nvSpPr>
          <p:cNvPr id="23" name="TextBox 22"/>
          <p:cNvSpPr txBox="1"/>
          <p:nvPr/>
        </p:nvSpPr>
        <p:spPr>
          <a:xfrm>
            <a:off x="1151011" y="923571"/>
            <a:ext cx="94118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smtClean="0"/>
              <a:t>Playback Instrument</a:t>
            </a:r>
            <a:endParaRPr lang="en-US" sz="600" dirty="0"/>
          </a:p>
        </p:txBody>
      </p:sp>
      <p:sp>
        <p:nvSpPr>
          <p:cNvPr id="17" name="Rectangle 16"/>
          <p:cNvSpPr/>
          <p:nvPr/>
        </p:nvSpPr>
        <p:spPr>
          <a:xfrm>
            <a:off x="0" y="0"/>
            <a:ext cx="914399" cy="222488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01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41362"/>
            <a:ext cx="2286000" cy="785813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0" y="359682"/>
            <a:ext cx="2286000" cy="17629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0" y="331145"/>
            <a:ext cx="20269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Title | </a:t>
            </a:r>
            <a:endParaRPr lang="en-US" sz="800" dirty="0"/>
          </a:p>
        </p:txBody>
      </p:sp>
      <p:sp>
        <p:nvSpPr>
          <p:cNvPr id="28" name="Title 1"/>
          <p:cNvSpPr>
            <a:spLocks noGrp="1"/>
          </p:cNvSpPr>
          <p:nvPr>
            <p:ph type="ctrTitle"/>
          </p:nvPr>
        </p:nvSpPr>
        <p:spPr>
          <a:xfrm>
            <a:off x="114675" y="-105161"/>
            <a:ext cx="2056649" cy="425697"/>
          </a:xfrm>
        </p:spPr>
        <p:txBody>
          <a:bodyPr>
            <a:normAutofit/>
          </a:bodyPr>
          <a:lstStyle/>
          <a:p>
            <a:pPr algn="ctr"/>
            <a:r>
              <a:rPr lang="en-US" smtClean="0"/>
              <a:t>Song Title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327150"/>
            <a:ext cx="606425" cy="200025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809374" y="1327149"/>
            <a:ext cx="476626" cy="200025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8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3BAAEF27-24CE-469C-AB78-76C69601055D}"/>
              </a:ext>
            </a:extLst>
          </p:cNvPr>
          <p:cNvSpPr txBox="1">
            <a:spLocks/>
          </p:cNvSpPr>
          <p:nvPr/>
        </p:nvSpPr>
        <p:spPr>
          <a:xfrm>
            <a:off x="117261" y="-42885"/>
            <a:ext cx="2056649" cy="2610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20363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91" kern="1200" spc="-1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" dirty="0">
                <a:solidFill>
                  <a:prstClr val="white">
                    <a:lumMod val="85000"/>
                  </a:prstClr>
                </a:solidFill>
              </a:rPr>
              <a:t>Key Signature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431C6BAA-77DC-470C-B3EB-DB39A9F75D23}"/>
              </a:ext>
            </a:extLst>
          </p:cNvPr>
          <p:cNvSpPr/>
          <p:nvPr/>
        </p:nvSpPr>
        <p:spPr>
          <a:xfrm>
            <a:off x="71065" y="218120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prstClr val="white"/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FE130863-F57C-462C-AEFC-8137A8CAAED3}"/>
              </a:ext>
            </a:extLst>
          </p:cNvPr>
          <p:cNvSpPr/>
          <p:nvPr/>
        </p:nvSpPr>
        <p:spPr>
          <a:xfrm>
            <a:off x="506834" y="218120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prstClr val="white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E8A5CD91-044B-4CAB-BA55-77C7FC66509B}"/>
              </a:ext>
            </a:extLst>
          </p:cNvPr>
          <p:cNvSpPr/>
          <p:nvPr/>
        </p:nvSpPr>
        <p:spPr>
          <a:xfrm>
            <a:off x="942603" y="218120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E1F95D3E-441C-427F-B971-29607FE35F8B}"/>
              </a:ext>
            </a:extLst>
          </p:cNvPr>
          <p:cNvSpPr/>
          <p:nvPr/>
        </p:nvSpPr>
        <p:spPr>
          <a:xfrm>
            <a:off x="1378372" y="218120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B41CFBBF-C92B-41B1-8782-509A988268E0}"/>
              </a:ext>
            </a:extLst>
          </p:cNvPr>
          <p:cNvSpPr/>
          <p:nvPr/>
        </p:nvSpPr>
        <p:spPr>
          <a:xfrm>
            <a:off x="1816818" y="218120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CC71878A-A8F0-4FEE-8053-509F0F4FF7F0}"/>
              </a:ext>
            </a:extLst>
          </p:cNvPr>
          <p:cNvSpPr/>
          <p:nvPr/>
        </p:nvSpPr>
        <p:spPr>
          <a:xfrm>
            <a:off x="71065" y="431998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92A3E33D-95CB-42BF-BFBC-E7E3BDB4C087}"/>
              </a:ext>
            </a:extLst>
          </p:cNvPr>
          <p:cNvSpPr/>
          <p:nvPr/>
        </p:nvSpPr>
        <p:spPr>
          <a:xfrm>
            <a:off x="506834" y="431998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xmlns="" id="{634D1CFD-9536-42A0-87EF-E31628534E99}"/>
              </a:ext>
            </a:extLst>
          </p:cNvPr>
          <p:cNvSpPr/>
          <p:nvPr/>
        </p:nvSpPr>
        <p:spPr>
          <a:xfrm>
            <a:off x="942603" y="431998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xmlns="" id="{555B3E89-90ED-4426-96D8-D971CDB1A809}"/>
              </a:ext>
            </a:extLst>
          </p:cNvPr>
          <p:cNvSpPr/>
          <p:nvPr/>
        </p:nvSpPr>
        <p:spPr>
          <a:xfrm>
            <a:off x="1378372" y="431998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BEA882D2-57EA-4E0C-8A91-3679EDB54846}"/>
              </a:ext>
            </a:extLst>
          </p:cNvPr>
          <p:cNvSpPr/>
          <p:nvPr/>
        </p:nvSpPr>
        <p:spPr>
          <a:xfrm>
            <a:off x="1816818" y="431998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5B0D19E-FB97-40D6-B02F-6F64079BCA4A}"/>
              </a:ext>
            </a:extLst>
          </p:cNvPr>
          <p:cNvSpPr txBox="1"/>
          <p:nvPr/>
        </p:nvSpPr>
        <p:spPr>
          <a:xfrm>
            <a:off x="71065" y="166431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C</a:t>
            </a:r>
          </a:p>
          <a:p>
            <a:pPr algn="ctr"/>
            <a:endParaRPr lang="en-US" sz="400" dirty="0">
              <a:solidFill>
                <a:prstClr val="white"/>
              </a:solidFill>
            </a:endParaRP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xmlns="" id="{F0C63EA7-CBAD-4B2E-8362-CB306E4D360C}"/>
              </a:ext>
            </a:extLst>
          </p:cNvPr>
          <p:cNvSpPr/>
          <p:nvPr/>
        </p:nvSpPr>
        <p:spPr>
          <a:xfrm>
            <a:off x="71065" y="645876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xmlns="" id="{CE3B2EFD-8F03-46AA-BD66-483F664B64CB}"/>
              </a:ext>
            </a:extLst>
          </p:cNvPr>
          <p:cNvSpPr/>
          <p:nvPr/>
        </p:nvSpPr>
        <p:spPr>
          <a:xfrm>
            <a:off x="506834" y="645876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xmlns="" id="{E4E4636E-1ECD-4A87-941C-54D04EEE1552}"/>
              </a:ext>
            </a:extLst>
          </p:cNvPr>
          <p:cNvSpPr/>
          <p:nvPr/>
        </p:nvSpPr>
        <p:spPr>
          <a:xfrm>
            <a:off x="942603" y="645876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D9923DC4-69E0-4886-B139-2D8AB58DE599}"/>
              </a:ext>
            </a:extLst>
          </p:cNvPr>
          <p:cNvSpPr/>
          <p:nvPr/>
        </p:nvSpPr>
        <p:spPr>
          <a:xfrm>
            <a:off x="1378372" y="645876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61ACE845-F3D4-482F-9687-68C265FFE59A}"/>
              </a:ext>
            </a:extLst>
          </p:cNvPr>
          <p:cNvSpPr/>
          <p:nvPr/>
        </p:nvSpPr>
        <p:spPr>
          <a:xfrm>
            <a:off x="1816818" y="645876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0031E8C6-51EA-4FCE-8F77-08478F1837A3}"/>
              </a:ext>
            </a:extLst>
          </p:cNvPr>
          <p:cNvSpPr/>
          <p:nvPr/>
        </p:nvSpPr>
        <p:spPr>
          <a:xfrm>
            <a:off x="71065" y="864384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xmlns="" id="{FF7657E3-82E5-4787-915C-4E294B804ACD}"/>
              </a:ext>
            </a:extLst>
          </p:cNvPr>
          <p:cNvSpPr/>
          <p:nvPr/>
        </p:nvSpPr>
        <p:spPr>
          <a:xfrm>
            <a:off x="506834" y="864384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xmlns="" id="{77677D2F-592A-45AC-8AC9-1A780D4DA68B}"/>
              </a:ext>
            </a:extLst>
          </p:cNvPr>
          <p:cNvSpPr/>
          <p:nvPr/>
        </p:nvSpPr>
        <p:spPr>
          <a:xfrm>
            <a:off x="942603" y="864384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xmlns="" id="{6AF71616-8E1F-4F62-A301-5B41EA0E28DC}"/>
              </a:ext>
            </a:extLst>
          </p:cNvPr>
          <p:cNvSpPr/>
          <p:nvPr/>
        </p:nvSpPr>
        <p:spPr>
          <a:xfrm>
            <a:off x="1378372" y="864384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xmlns="" id="{AAD51F23-69AE-4CD0-89E8-F48352E8C429}"/>
              </a:ext>
            </a:extLst>
          </p:cNvPr>
          <p:cNvSpPr/>
          <p:nvPr/>
        </p:nvSpPr>
        <p:spPr>
          <a:xfrm>
            <a:off x="1816818" y="864384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xmlns="" id="{0E6727BB-B171-496D-AA66-982E1C1AAE87}"/>
              </a:ext>
            </a:extLst>
          </p:cNvPr>
          <p:cNvSpPr/>
          <p:nvPr/>
        </p:nvSpPr>
        <p:spPr>
          <a:xfrm>
            <a:off x="73651" y="1082892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10A512EF-10DA-4FDA-A1D7-F3424A4519B9}"/>
              </a:ext>
            </a:extLst>
          </p:cNvPr>
          <p:cNvSpPr/>
          <p:nvPr/>
        </p:nvSpPr>
        <p:spPr>
          <a:xfrm>
            <a:off x="509420" y="1082892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xmlns="" id="{2258EC47-6867-427C-9FF9-E2F35B4971B5}"/>
              </a:ext>
            </a:extLst>
          </p:cNvPr>
          <p:cNvSpPr/>
          <p:nvPr/>
        </p:nvSpPr>
        <p:spPr>
          <a:xfrm>
            <a:off x="945189" y="1082892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BBE19CA3-4855-4FFC-A6CA-6476D1D3EF4C}"/>
              </a:ext>
            </a:extLst>
          </p:cNvPr>
          <p:cNvSpPr/>
          <p:nvPr/>
        </p:nvSpPr>
        <p:spPr>
          <a:xfrm>
            <a:off x="1380958" y="1082892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xmlns="" id="{19154E60-205D-4AF8-A72D-C5D81AD36770}"/>
              </a:ext>
            </a:extLst>
          </p:cNvPr>
          <p:cNvSpPr/>
          <p:nvPr/>
        </p:nvSpPr>
        <p:spPr>
          <a:xfrm>
            <a:off x="1819404" y="1082892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xmlns="" id="{E175724E-F90B-4F3A-B1A1-B4A8AF991A9E}"/>
              </a:ext>
            </a:extLst>
          </p:cNvPr>
          <p:cNvSpPr/>
          <p:nvPr/>
        </p:nvSpPr>
        <p:spPr>
          <a:xfrm>
            <a:off x="71065" y="1296770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xmlns="" id="{9D7FA4D4-FE88-42CD-95AE-1DA1D2D9C943}"/>
              </a:ext>
            </a:extLst>
          </p:cNvPr>
          <p:cNvSpPr/>
          <p:nvPr/>
        </p:nvSpPr>
        <p:spPr>
          <a:xfrm>
            <a:off x="506834" y="1296770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xmlns="" id="{49EF59A9-6A30-4870-B36F-DD63EBD508C0}"/>
              </a:ext>
            </a:extLst>
          </p:cNvPr>
          <p:cNvSpPr/>
          <p:nvPr/>
        </p:nvSpPr>
        <p:spPr>
          <a:xfrm>
            <a:off x="942603" y="1296770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xmlns="" id="{9BF8C64E-D646-4776-9111-4716C12E566D}"/>
              </a:ext>
            </a:extLst>
          </p:cNvPr>
          <p:cNvSpPr/>
          <p:nvPr/>
        </p:nvSpPr>
        <p:spPr>
          <a:xfrm>
            <a:off x="1378372" y="1296770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xmlns="" id="{8BB5BE42-E9D7-469C-A914-85E41966FE45}"/>
              </a:ext>
            </a:extLst>
          </p:cNvPr>
          <p:cNvSpPr/>
          <p:nvPr/>
        </p:nvSpPr>
        <p:spPr>
          <a:xfrm>
            <a:off x="1816818" y="1296770"/>
            <a:ext cx="402336" cy="182880"/>
          </a:xfrm>
          <a:prstGeom prst="round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xmlns="" id="{4FE0C9EE-59D0-401C-8185-D5F1A0C85E64}"/>
              </a:ext>
            </a:extLst>
          </p:cNvPr>
          <p:cNvSpPr txBox="1"/>
          <p:nvPr/>
        </p:nvSpPr>
        <p:spPr>
          <a:xfrm>
            <a:off x="506834" y="167425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C</a:t>
            </a:r>
          </a:p>
          <a:p>
            <a:pPr algn="ctr"/>
            <a:endParaRPr lang="en-US" sz="400" dirty="0">
              <a:solidFill>
                <a:prstClr val="white"/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xmlns="" id="{F2F5F28A-E354-495B-8EE1-607348E608D8}"/>
              </a:ext>
            </a:extLst>
          </p:cNvPr>
          <p:cNvSpPr txBox="1"/>
          <p:nvPr/>
        </p:nvSpPr>
        <p:spPr>
          <a:xfrm>
            <a:off x="942603" y="167425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C</a:t>
            </a:r>
            <a:r>
              <a:rPr lang="en-US" sz="600" dirty="0">
                <a:solidFill>
                  <a:prstClr val="white"/>
                </a:solidFill>
              </a:rPr>
              <a:t>#</a:t>
            </a:r>
          </a:p>
          <a:p>
            <a:pPr algn="ctr"/>
            <a:endParaRPr lang="en-US" sz="400" dirty="0">
              <a:solidFill>
                <a:prstClr val="white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xmlns="" id="{0DE229DC-A39C-4F5D-A4C6-A85FFC749196}"/>
              </a:ext>
            </a:extLst>
          </p:cNvPr>
          <p:cNvSpPr txBox="1"/>
          <p:nvPr/>
        </p:nvSpPr>
        <p:spPr>
          <a:xfrm>
            <a:off x="1378372" y="167425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C</a:t>
            </a:r>
            <a:r>
              <a:rPr lang="en-US" sz="600" dirty="0">
                <a:solidFill>
                  <a:prstClr val="white"/>
                </a:solidFill>
              </a:rPr>
              <a:t>#</a:t>
            </a:r>
          </a:p>
          <a:p>
            <a:pPr algn="ctr"/>
            <a:endParaRPr lang="en-US" sz="400" dirty="0">
              <a:solidFill>
                <a:prstClr val="white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xmlns="" id="{C608804C-2C02-4CA1-9F05-5765F88DF297}"/>
              </a:ext>
            </a:extLst>
          </p:cNvPr>
          <p:cNvSpPr txBox="1"/>
          <p:nvPr/>
        </p:nvSpPr>
        <p:spPr>
          <a:xfrm>
            <a:off x="1816818" y="166431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D</a:t>
            </a:r>
            <a:r>
              <a:rPr lang="en-US" sz="600" dirty="0">
                <a:solidFill>
                  <a:prstClr val="white"/>
                </a:solidFill>
              </a:rPr>
              <a:t>b</a:t>
            </a:r>
          </a:p>
          <a:p>
            <a:pPr algn="ctr"/>
            <a:endParaRPr lang="en-US" sz="400" dirty="0">
              <a:solidFill>
                <a:prstClr val="white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xmlns="" id="{FBD31C28-12B5-4853-86B5-1B1537CA166B}"/>
              </a:ext>
            </a:extLst>
          </p:cNvPr>
          <p:cNvSpPr txBox="1"/>
          <p:nvPr/>
        </p:nvSpPr>
        <p:spPr>
          <a:xfrm>
            <a:off x="71065" y="377816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D</a:t>
            </a:r>
          </a:p>
          <a:p>
            <a:pPr algn="ctr"/>
            <a:endParaRPr lang="en-US" sz="400" dirty="0">
              <a:solidFill>
                <a:prstClr val="white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xmlns="" id="{2A2B0C2E-5C53-4311-AEA5-6A75F104D46B}"/>
              </a:ext>
            </a:extLst>
          </p:cNvPr>
          <p:cNvSpPr txBox="1"/>
          <p:nvPr/>
        </p:nvSpPr>
        <p:spPr>
          <a:xfrm>
            <a:off x="506834" y="378810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D</a:t>
            </a:r>
          </a:p>
          <a:p>
            <a:pPr algn="ctr"/>
            <a:endParaRPr lang="en-US" sz="400" dirty="0">
              <a:solidFill>
                <a:prstClr val="white"/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xmlns="" id="{A9A148C9-31A4-4FF9-9518-054E6244C9BB}"/>
              </a:ext>
            </a:extLst>
          </p:cNvPr>
          <p:cNvSpPr txBox="1"/>
          <p:nvPr/>
        </p:nvSpPr>
        <p:spPr>
          <a:xfrm>
            <a:off x="942603" y="378810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D</a:t>
            </a:r>
            <a:r>
              <a:rPr lang="en-US" sz="600" dirty="0">
                <a:solidFill>
                  <a:prstClr val="white"/>
                </a:solidFill>
              </a:rPr>
              <a:t>#</a:t>
            </a:r>
          </a:p>
          <a:p>
            <a:pPr algn="ctr"/>
            <a:endParaRPr lang="en-US" sz="400" dirty="0">
              <a:solidFill>
                <a:prstClr val="white"/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3731736B-4BCE-4753-8672-9EF811CF1E88}"/>
              </a:ext>
            </a:extLst>
          </p:cNvPr>
          <p:cNvSpPr txBox="1"/>
          <p:nvPr/>
        </p:nvSpPr>
        <p:spPr>
          <a:xfrm>
            <a:off x="1378372" y="378810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E</a:t>
            </a:r>
            <a:r>
              <a:rPr lang="en-US" sz="600" dirty="0">
                <a:solidFill>
                  <a:prstClr val="white"/>
                </a:solidFill>
              </a:rPr>
              <a:t>b</a:t>
            </a:r>
          </a:p>
          <a:p>
            <a:pPr algn="ctr"/>
            <a:endParaRPr lang="en-US" sz="400" dirty="0">
              <a:solidFill>
                <a:prstClr val="white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xmlns="" id="{56964D8C-B380-4033-9ABA-FB5894F68F8B}"/>
              </a:ext>
            </a:extLst>
          </p:cNvPr>
          <p:cNvSpPr txBox="1"/>
          <p:nvPr/>
        </p:nvSpPr>
        <p:spPr>
          <a:xfrm>
            <a:off x="1816818" y="377816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E</a:t>
            </a:r>
            <a:r>
              <a:rPr lang="en-US" sz="600" dirty="0">
                <a:solidFill>
                  <a:prstClr val="white"/>
                </a:solidFill>
              </a:rPr>
              <a:t>b</a:t>
            </a:r>
          </a:p>
          <a:p>
            <a:pPr algn="ctr"/>
            <a:endParaRPr lang="en-US" sz="400" dirty="0">
              <a:solidFill>
                <a:prstClr val="white"/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xmlns="" id="{48004AAC-C492-48C7-81C4-61B8CC944009}"/>
              </a:ext>
            </a:extLst>
          </p:cNvPr>
          <p:cNvSpPr txBox="1"/>
          <p:nvPr/>
        </p:nvSpPr>
        <p:spPr>
          <a:xfrm>
            <a:off x="71065" y="592013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E</a:t>
            </a:r>
          </a:p>
          <a:p>
            <a:pPr algn="ctr"/>
            <a:endParaRPr lang="en-US" sz="400" dirty="0">
              <a:solidFill>
                <a:prstClr val="white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xmlns="" id="{A4817052-303C-42E6-9100-6B42B64CFD4F}"/>
              </a:ext>
            </a:extLst>
          </p:cNvPr>
          <p:cNvSpPr txBox="1"/>
          <p:nvPr/>
        </p:nvSpPr>
        <p:spPr>
          <a:xfrm>
            <a:off x="506834" y="593007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E</a:t>
            </a:r>
          </a:p>
          <a:p>
            <a:pPr algn="ctr"/>
            <a:endParaRPr lang="en-US" sz="400" dirty="0">
              <a:solidFill>
                <a:prstClr val="white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xmlns="" id="{B8DB90C6-B1F0-4D0D-B739-EE39066D5FB3}"/>
              </a:ext>
            </a:extLst>
          </p:cNvPr>
          <p:cNvSpPr txBox="1"/>
          <p:nvPr/>
        </p:nvSpPr>
        <p:spPr>
          <a:xfrm>
            <a:off x="942603" y="593007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F</a:t>
            </a:r>
          </a:p>
          <a:p>
            <a:pPr algn="ctr"/>
            <a:endParaRPr lang="en-US" sz="400" dirty="0">
              <a:solidFill>
                <a:prstClr val="white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841661DE-142F-4F89-A586-AB9EA375B508}"/>
              </a:ext>
            </a:extLst>
          </p:cNvPr>
          <p:cNvSpPr txBox="1"/>
          <p:nvPr/>
        </p:nvSpPr>
        <p:spPr>
          <a:xfrm>
            <a:off x="1378372" y="593007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F</a:t>
            </a:r>
          </a:p>
          <a:p>
            <a:pPr algn="ctr"/>
            <a:endParaRPr lang="en-US" sz="400" dirty="0">
              <a:solidFill>
                <a:prstClr val="white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xmlns="" id="{F380A685-1C83-482D-9023-7551126BCA4C}"/>
              </a:ext>
            </a:extLst>
          </p:cNvPr>
          <p:cNvSpPr txBox="1"/>
          <p:nvPr/>
        </p:nvSpPr>
        <p:spPr>
          <a:xfrm>
            <a:off x="1816818" y="592013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F</a:t>
            </a:r>
            <a:r>
              <a:rPr lang="en-US" sz="600" dirty="0">
                <a:solidFill>
                  <a:prstClr val="white"/>
                </a:solidFill>
              </a:rPr>
              <a:t>#</a:t>
            </a:r>
          </a:p>
          <a:p>
            <a:pPr algn="ctr"/>
            <a:endParaRPr lang="en-US" sz="400" dirty="0">
              <a:solidFill>
                <a:prstClr val="white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xmlns="" id="{8AC10705-F062-47E8-B672-D7E54918A80C}"/>
              </a:ext>
            </a:extLst>
          </p:cNvPr>
          <p:cNvSpPr txBox="1"/>
          <p:nvPr/>
        </p:nvSpPr>
        <p:spPr>
          <a:xfrm>
            <a:off x="71065" y="812367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F</a:t>
            </a:r>
            <a:r>
              <a:rPr lang="en-US" sz="600" dirty="0">
                <a:solidFill>
                  <a:prstClr val="white"/>
                </a:solidFill>
              </a:rPr>
              <a:t>#</a:t>
            </a:r>
          </a:p>
          <a:p>
            <a:pPr algn="ctr"/>
            <a:endParaRPr lang="en-US" sz="400" dirty="0">
              <a:solidFill>
                <a:prstClr val="white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xmlns="" id="{BA8FEB5D-ECEF-4339-8984-EE325E55EA86}"/>
              </a:ext>
            </a:extLst>
          </p:cNvPr>
          <p:cNvSpPr txBox="1"/>
          <p:nvPr/>
        </p:nvSpPr>
        <p:spPr>
          <a:xfrm>
            <a:off x="506834" y="813361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G</a:t>
            </a:r>
            <a:r>
              <a:rPr lang="en-US" sz="600" dirty="0">
                <a:solidFill>
                  <a:prstClr val="white"/>
                </a:solidFill>
              </a:rPr>
              <a:t>b</a:t>
            </a:r>
          </a:p>
          <a:p>
            <a:pPr algn="ctr"/>
            <a:endParaRPr lang="en-US" sz="400" dirty="0">
              <a:solidFill>
                <a:prstClr val="white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xmlns="" id="{7A53B4F6-33B1-4575-9E42-67D23F143E85}"/>
              </a:ext>
            </a:extLst>
          </p:cNvPr>
          <p:cNvSpPr txBox="1"/>
          <p:nvPr/>
        </p:nvSpPr>
        <p:spPr>
          <a:xfrm>
            <a:off x="942603" y="813361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G</a:t>
            </a:r>
          </a:p>
          <a:p>
            <a:pPr algn="ctr"/>
            <a:endParaRPr lang="en-US" sz="400" dirty="0">
              <a:solidFill>
                <a:prstClr val="white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xmlns="" id="{E754B93E-0A55-4721-858D-65457F7BE6EC}"/>
              </a:ext>
            </a:extLst>
          </p:cNvPr>
          <p:cNvSpPr txBox="1"/>
          <p:nvPr/>
        </p:nvSpPr>
        <p:spPr>
          <a:xfrm>
            <a:off x="1378372" y="813361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G</a:t>
            </a:r>
          </a:p>
          <a:p>
            <a:pPr algn="ctr"/>
            <a:endParaRPr lang="en-US" sz="400" dirty="0">
              <a:solidFill>
                <a:prstClr val="white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xmlns="" id="{DF32CD64-D9AE-45A4-884E-398E69DBD57D}"/>
              </a:ext>
            </a:extLst>
          </p:cNvPr>
          <p:cNvSpPr txBox="1"/>
          <p:nvPr/>
        </p:nvSpPr>
        <p:spPr>
          <a:xfrm>
            <a:off x="1816818" y="812367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G</a:t>
            </a:r>
            <a:r>
              <a:rPr lang="en-US" sz="600" dirty="0">
                <a:solidFill>
                  <a:prstClr val="white"/>
                </a:solidFill>
              </a:rPr>
              <a:t>#</a:t>
            </a:r>
          </a:p>
          <a:p>
            <a:pPr algn="ctr"/>
            <a:endParaRPr lang="en-US" sz="400" dirty="0">
              <a:solidFill>
                <a:prstClr val="white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xmlns="" id="{5E248F00-FB1F-4ACB-9A9B-1E7F416501C0}"/>
              </a:ext>
            </a:extLst>
          </p:cNvPr>
          <p:cNvSpPr txBox="1"/>
          <p:nvPr/>
        </p:nvSpPr>
        <p:spPr>
          <a:xfrm>
            <a:off x="71065" y="1033945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A</a:t>
            </a:r>
            <a:r>
              <a:rPr lang="en-US" sz="600" dirty="0">
                <a:solidFill>
                  <a:prstClr val="white"/>
                </a:solidFill>
              </a:rPr>
              <a:t>b</a:t>
            </a:r>
          </a:p>
          <a:p>
            <a:pPr algn="ctr"/>
            <a:endParaRPr lang="en-US" sz="400" dirty="0">
              <a:solidFill>
                <a:prstClr val="white"/>
              </a:solidFill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75F35642-71D8-45CD-BF53-2042AF5998A8}"/>
              </a:ext>
            </a:extLst>
          </p:cNvPr>
          <p:cNvSpPr txBox="1"/>
          <p:nvPr/>
        </p:nvSpPr>
        <p:spPr>
          <a:xfrm>
            <a:off x="506834" y="1034939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A</a:t>
            </a:r>
            <a:r>
              <a:rPr lang="en-US" sz="600" dirty="0">
                <a:solidFill>
                  <a:prstClr val="white"/>
                </a:solidFill>
              </a:rPr>
              <a:t>b</a:t>
            </a:r>
          </a:p>
          <a:p>
            <a:pPr algn="ctr"/>
            <a:endParaRPr lang="en-US" sz="400" dirty="0">
              <a:solidFill>
                <a:prstClr val="white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xmlns="" id="{78ED52B0-ACA7-4937-AEEF-BDEE3D200510}"/>
              </a:ext>
            </a:extLst>
          </p:cNvPr>
          <p:cNvSpPr txBox="1"/>
          <p:nvPr/>
        </p:nvSpPr>
        <p:spPr>
          <a:xfrm>
            <a:off x="942603" y="1034939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A</a:t>
            </a:r>
          </a:p>
          <a:p>
            <a:pPr algn="ctr"/>
            <a:endParaRPr lang="en-US" sz="400" dirty="0">
              <a:solidFill>
                <a:prstClr val="white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xmlns="" id="{7F7B454D-5DC1-4A67-AF02-351E913C07F7}"/>
              </a:ext>
            </a:extLst>
          </p:cNvPr>
          <p:cNvSpPr txBox="1"/>
          <p:nvPr/>
        </p:nvSpPr>
        <p:spPr>
          <a:xfrm>
            <a:off x="1378372" y="1034939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A</a:t>
            </a:r>
          </a:p>
          <a:p>
            <a:pPr algn="ctr"/>
            <a:endParaRPr lang="en-US" sz="400" dirty="0">
              <a:solidFill>
                <a:prstClr val="white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xmlns="" id="{942D6E7B-EE58-4B44-963E-C4A2AEB439D4}"/>
              </a:ext>
            </a:extLst>
          </p:cNvPr>
          <p:cNvSpPr txBox="1"/>
          <p:nvPr/>
        </p:nvSpPr>
        <p:spPr>
          <a:xfrm>
            <a:off x="1816818" y="1033945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A</a:t>
            </a:r>
            <a:r>
              <a:rPr lang="en-US" sz="600" dirty="0">
                <a:solidFill>
                  <a:prstClr val="white"/>
                </a:solidFill>
              </a:rPr>
              <a:t>#</a:t>
            </a:r>
          </a:p>
          <a:p>
            <a:pPr algn="ctr"/>
            <a:endParaRPr lang="en-US" sz="400" dirty="0">
              <a:solidFill>
                <a:prstClr val="white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xmlns="" id="{7DCD6205-9F87-45DB-898F-5BDD23D3BB90}"/>
              </a:ext>
            </a:extLst>
          </p:cNvPr>
          <p:cNvSpPr txBox="1"/>
          <p:nvPr/>
        </p:nvSpPr>
        <p:spPr>
          <a:xfrm>
            <a:off x="71065" y="1245837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B</a:t>
            </a:r>
            <a:r>
              <a:rPr lang="en-US" sz="600" dirty="0">
                <a:solidFill>
                  <a:prstClr val="white"/>
                </a:solidFill>
              </a:rPr>
              <a:t>b</a:t>
            </a:r>
          </a:p>
          <a:p>
            <a:pPr algn="ctr"/>
            <a:endParaRPr lang="en-US" sz="400" dirty="0">
              <a:solidFill>
                <a:prstClr val="white"/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xmlns="" id="{8574CA50-BED5-48BA-A4E0-ACF5AB4E50C0}"/>
              </a:ext>
            </a:extLst>
          </p:cNvPr>
          <p:cNvSpPr txBox="1"/>
          <p:nvPr/>
        </p:nvSpPr>
        <p:spPr>
          <a:xfrm>
            <a:off x="506834" y="1246831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B</a:t>
            </a:r>
            <a:r>
              <a:rPr lang="en-US" sz="600" dirty="0">
                <a:solidFill>
                  <a:prstClr val="white"/>
                </a:solidFill>
              </a:rPr>
              <a:t>b</a:t>
            </a:r>
          </a:p>
          <a:p>
            <a:pPr algn="ctr"/>
            <a:endParaRPr lang="en-US" sz="400" dirty="0">
              <a:solidFill>
                <a:prstClr val="white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xmlns="" id="{8D968872-0CFC-47E9-823D-EDEEE2A873AA}"/>
              </a:ext>
            </a:extLst>
          </p:cNvPr>
          <p:cNvSpPr txBox="1"/>
          <p:nvPr/>
        </p:nvSpPr>
        <p:spPr>
          <a:xfrm>
            <a:off x="942603" y="1246831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B</a:t>
            </a:r>
          </a:p>
          <a:p>
            <a:pPr algn="ctr"/>
            <a:endParaRPr lang="en-US" sz="400" dirty="0">
              <a:solidFill>
                <a:prstClr val="white"/>
              </a:solidFill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xmlns="" id="{E338E920-8B52-4B7E-908C-FDF856E1B8CC}"/>
              </a:ext>
            </a:extLst>
          </p:cNvPr>
          <p:cNvSpPr txBox="1"/>
          <p:nvPr/>
        </p:nvSpPr>
        <p:spPr>
          <a:xfrm>
            <a:off x="1378372" y="1246831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B</a:t>
            </a:r>
          </a:p>
          <a:p>
            <a:pPr algn="ctr"/>
            <a:endParaRPr lang="en-US" sz="400" dirty="0">
              <a:solidFill>
                <a:prstClr val="white"/>
              </a:solidFill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xmlns="" id="{E28E67AE-7FE9-48AA-B0EA-F991D00F40D9}"/>
              </a:ext>
            </a:extLst>
          </p:cNvPr>
          <p:cNvSpPr txBox="1"/>
          <p:nvPr/>
        </p:nvSpPr>
        <p:spPr>
          <a:xfrm>
            <a:off x="1816818" y="1245837"/>
            <a:ext cx="402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C</a:t>
            </a:r>
            <a:r>
              <a:rPr lang="en-US" sz="600" dirty="0">
                <a:solidFill>
                  <a:prstClr val="white"/>
                </a:solidFill>
              </a:rPr>
              <a:t>b</a:t>
            </a:r>
          </a:p>
          <a:p>
            <a:pPr algn="ctr"/>
            <a:endParaRPr lang="en-US" sz="400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258" y="272988"/>
            <a:ext cx="3619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smtClean="0"/>
              <a:t>Major</a:t>
            </a:r>
            <a:endParaRPr lang="en-US" sz="500" dirty="0"/>
          </a:p>
        </p:txBody>
      </p:sp>
      <p:sp>
        <p:nvSpPr>
          <p:cNvPr id="67" name="TextBox 66"/>
          <p:cNvSpPr txBox="1"/>
          <p:nvPr/>
        </p:nvSpPr>
        <p:spPr>
          <a:xfrm>
            <a:off x="91258" y="486158"/>
            <a:ext cx="3619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smtClean="0"/>
              <a:t>Major</a:t>
            </a:r>
            <a:endParaRPr lang="en-US" sz="500" dirty="0"/>
          </a:p>
        </p:txBody>
      </p:sp>
      <p:sp>
        <p:nvSpPr>
          <p:cNvPr id="69" name="TextBox 68"/>
          <p:cNvSpPr txBox="1"/>
          <p:nvPr/>
        </p:nvSpPr>
        <p:spPr>
          <a:xfrm>
            <a:off x="91258" y="698282"/>
            <a:ext cx="3619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smtClean="0"/>
              <a:t>Major</a:t>
            </a:r>
            <a:endParaRPr lang="en-US" sz="500" dirty="0"/>
          </a:p>
        </p:txBody>
      </p:sp>
      <p:sp>
        <p:nvSpPr>
          <p:cNvPr id="70" name="TextBox 69"/>
          <p:cNvSpPr txBox="1"/>
          <p:nvPr/>
        </p:nvSpPr>
        <p:spPr>
          <a:xfrm>
            <a:off x="91258" y="1135095"/>
            <a:ext cx="3619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smtClean="0"/>
              <a:t>Major</a:t>
            </a:r>
            <a:endParaRPr lang="en-US" sz="500" dirty="0"/>
          </a:p>
        </p:txBody>
      </p:sp>
      <p:sp>
        <p:nvSpPr>
          <p:cNvPr id="71" name="TextBox 70"/>
          <p:cNvSpPr txBox="1"/>
          <p:nvPr/>
        </p:nvSpPr>
        <p:spPr>
          <a:xfrm>
            <a:off x="91258" y="1346926"/>
            <a:ext cx="3619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smtClean="0"/>
              <a:t>Major</a:t>
            </a:r>
            <a:endParaRPr lang="en-US" sz="500" dirty="0"/>
          </a:p>
        </p:txBody>
      </p:sp>
      <p:sp>
        <p:nvSpPr>
          <p:cNvPr id="72" name="TextBox 71"/>
          <p:cNvSpPr txBox="1"/>
          <p:nvPr/>
        </p:nvSpPr>
        <p:spPr>
          <a:xfrm>
            <a:off x="961458" y="276162"/>
            <a:ext cx="3619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smtClean="0"/>
              <a:t>Major</a:t>
            </a:r>
            <a:endParaRPr lang="en-US" sz="500" dirty="0"/>
          </a:p>
        </p:txBody>
      </p:sp>
      <p:sp>
        <p:nvSpPr>
          <p:cNvPr id="73" name="TextBox 72"/>
          <p:cNvSpPr txBox="1"/>
          <p:nvPr/>
        </p:nvSpPr>
        <p:spPr>
          <a:xfrm>
            <a:off x="964764" y="698282"/>
            <a:ext cx="3619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smtClean="0"/>
              <a:t>Major</a:t>
            </a:r>
            <a:endParaRPr lang="en-US" sz="500" dirty="0"/>
          </a:p>
        </p:txBody>
      </p:sp>
      <p:sp>
        <p:nvSpPr>
          <p:cNvPr id="74" name="TextBox 73"/>
          <p:cNvSpPr txBox="1"/>
          <p:nvPr/>
        </p:nvSpPr>
        <p:spPr>
          <a:xfrm>
            <a:off x="527027" y="917959"/>
            <a:ext cx="3619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smtClean="0"/>
              <a:t>Major</a:t>
            </a:r>
            <a:endParaRPr lang="en-US" sz="500" dirty="0"/>
          </a:p>
        </p:txBody>
      </p:sp>
      <p:sp>
        <p:nvSpPr>
          <p:cNvPr id="81" name="TextBox 80"/>
          <p:cNvSpPr txBox="1"/>
          <p:nvPr/>
        </p:nvSpPr>
        <p:spPr>
          <a:xfrm>
            <a:off x="961458" y="1135094"/>
            <a:ext cx="3619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smtClean="0"/>
              <a:t>Major</a:t>
            </a:r>
            <a:endParaRPr lang="en-US" sz="500" dirty="0"/>
          </a:p>
        </p:txBody>
      </p:sp>
      <p:sp>
        <p:nvSpPr>
          <p:cNvPr id="82" name="TextBox 81"/>
          <p:cNvSpPr txBox="1"/>
          <p:nvPr/>
        </p:nvSpPr>
        <p:spPr>
          <a:xfrm>
            <a:off x="963467" y="917958"/>
            <a:ext cx="3619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smtClean="0"/>
              <a:t>Major</a:t>
            </a:r>
            <a:endParaRPr lang="en-US" sz="500" dirty="0"/>
          </a:p>
        </p:txBody>
      </p:sp>
      <p:sp>
        <p:nvSpPr>
          <p:cNvPr id="83" name="TextBox 82"/>
          <p:cNvSpPr txBox="1"/>
          <p:nvPr/>
        </p:nvSpPr>
        <p:spPr>
          <a:xfrm>
            <a:off x="961458" y="1349105"/>
            <a:ext cx="3619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smtClean="0"/>
              <a:t>Major</a:t>
            </a:r>
            <a:endParaRPr lang="en-US" sz="500" dirty="0"/>
          </a:p>
        </p:txBody>
      </p:sp>
      <p:sp>
        <p:nvSpPr>
          <p:cNvPr id="84" name="TextBox 83"/>
          <p:cNvSpPr txBox="1"/>
          <p:nvPr/>
        </p:nvSpPr>
        <p:spPr>
          <a:xfrm>
            <a:off x="1398565" y="486158"/>
            <a:ext cx="3619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smtClean="0"/>
              <a:t>Major</a:t>
            </a:r>
            <a:endParaRPr lang="en-US" sz="500" dirty="0"/>
          </a:p>
        </p:txBody>
      </p:sp>
      <p:sp>
        <p:nvSpPr>
          <p:cNvPr id="85" name="TextBox 84"/>
          <p:cNvSpPr txBox="1"/>
          <p:nvPr/>
        </p:nvSpPr>
        <p:spPr>
          <a:xfrm>
            <a:off x="1837011" y="1346001"/>
            <a:ext cx="3619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smtClean="0"/>
              <a:t>Major</a:t>
            </a:r>
            <a:endParaRPr lang="en-US" sz="500" dirty="0"/>
          </a:p>
        </p:txBody>
      </p:sp>
      <p:sp>
        <p:nvSpPr>
          <p:cNvPr id="86" name="TextBox 85"/>
          <p:cNvSpPr txBox="1"/>
          <p:nvPr/>
        </p:nvSpPr>
        <p:spPr>
          <a:xfrm>
            <a:off x="1837011" y="698282"/>
            <a:ext cx="3619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smtClean="0"/>
              <a:t>Major</a:t>
            </a:r>
            <a:endParaRPr lang="en-US" sz="500" dirty="0"/>
          </a:p>
        </p:txBody>
      </p:sp>
      <p:sp>
        <p:nvSpPr>
          <p:cNvPr id="87" name="TextBox 86"/>
          <p:cNvSpPr txBox="1"/>
          <p:nvPr/>
        </p:nvSpPr>
        <p:spPr>
          <a:xfrm>
            <a:off x="1837011" y="276162"/>
            <a:ext cx="3619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smtClean="0"/>
              <a:t>Major</a:t>
            </a:r>
            <a:endParaRPr lang="en-US" sz="500" dirty="0"/>
          </a:p>
        </p:txBody>
      </p:sp>
      <p:sp>
        <p:nvSpPr>
          <p:cNvPr id="88" name="TextBox 87"/>
          <p:cNvSpPr txBox="1"/>
          <p:nvPr/>
        </p:nvSpPr>
        <p:spPr>
          <a:xfrm>
            <a:off x="527027" y="276113"/>
            <a:ext cx="3619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smtClean="0"/>
              <a:t>minor</a:t>
            </a:r>
            <a:endParaRPr lang="en-US" sz="500" dirty="0"/>
          </a:p>
        </p:txBody>
      </p:sp>
      <p:sp>
        <p:nvSpPr>
          <p:cNvPr id="89" name="TextBox 88"/>
          <p:cNvSpPr txBox="1"/>
          <p:nvPr/>
        </p:nvSpPr>
        <p:spPr>
          <a:xfrm>
            <a:off x="527027" y="486241"/>
            <a:ext cx="3619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smtClean="0"/>
              <a:t>minor</a:t>
            </a:r>
            <a:endParaRPr lang="en-US" sz="500" dirty="0"/>
          </a:p>
        </p:txBody>
      </p:sp>
      <p:sp>
        <p:nvSpPr>
          <p:cNvPr id="90" name="TextBox 89"/>
          <p:cNvSpPr txBox="1"/>
          <p:nvPr/>
        </p:nvSpPr>
        <p:spPr>
          <a:xfrm>
            <a:off x="528687" y="698789"/>
            <a:ext cx="3619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smtClean="0"/>
              <a:t>minor</a:t>
            </a:r>
            <a:endParaRPr lang="en-US" sz="500" dirty="0"/>
          </a:p>
        </p:txBody>
      </p:sp>
      <p:sp>
        <p:nvSpPr>
          <p:cNvPr id="91" name="TextBox 90"/>
          <p:cNvSpPr txBox="1"/>
          <p:nvPr/>
        </p:nvSpPr>
        <p:spPr>
          <a:xfrm>
            <a:off x="527027" y="1136706"/>
            <a:ext cx="3619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smtClean="0"/>
              <a:t>minor</a:t>
            </a:r>
            <a:endParaRPr lang="en-US" sz="500" dirty="0"/>
          </a:p>
        </p:txBody>
      </p:sp>
      <p:sp>
        <p:nvSpPr>
          <p:cNvPr id="92" name="TextBox 91"/>
          <p:cNvSpPr txBox="1"/>
          <p:nvPr/>
        </p:nvSpPr>
        <p:spPr>
          <a:xfrm>
            <a:off x="527027" y="1348158"/>
            <a:ext cx="3619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smtClean="0"/>
              <a:t>minor</a:t>
            </a:r>
            <a:endParaRPr lang="en-US" sz="500" dirty="0"/>
          </a:p>
        </p:txBody>
      </p:sp>
      <p:sp>
        <p:nvSpPr>
          <p:cNvPr id="93" name="TextBox 92"/>
          <p:cNvSpPr txBox="1"/>
          <p:nvPr/>
        </p:nvSpPr>
        <p:spPr>
          <a:xfrm>
            <a:off x="962796" y="487031"/>
            <a:ext cx="3619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smtClean="0"/>
              <a:t>minor</a:t>
            </a:r>
            <a:endParaRPr lang="en-US" sz="500" dirty="0"/>
          </a:p>
        </p:txBody>
      </p:sp>
      <p:sp>
        <p:nvSpPr>
          <p:cNvPr id="94" name="TextBox 93"/>
          <p:cNvSpPr txBox="1"/>
          <p:nvPr/>
        </p:nvSpPr>
        <p:spPr>
          <a:xfrm>
            <a:off x="1398565" y="273643"/>
            <a:ext cx="3619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smtClean="0"/>
              <a:t>minor</a:t>
            </a:r>
            <a:endParaRPr lang="en-US" sz="500" dirty="0"/>
          </a:p>
        </p:txBody>
      </p:sp>
      <p:sp>
        <p:nvSpPr>
          <p:cNvPr id="95" name="TextBox 94"/>
          <p:cNvSpPr txBox="1"/>
          <p:nvPr/>
        </p:nvSpPr>
        <p:spPr>
          <a:xfrm>
            <a:off x="91258" y="919804"/>
            <a:ext cx="3619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smtClean="0"/>
              <a:t>minor</a:t>
            </a:r>
            <a:endParaRPr lang="en-US" sz="500" dirty="0"/>
          </a:p>
        </p:txBody>
      </p:sp>
      <p:sp>
        <p:nvSpPr>
          <p:cNvPr id="96" name="TextBox 95"/>
          <p:cNvSpPr txBox="1"/>
          <p:nvPr/>
        </p:nvSpPr>
        <p:spPr>
          <a:xfrm>
            <a:off x="1398565" y="697795"/>
            <a:ext cx="3619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smtClean="0"/>
              <a:t>minor</a:t>
            </a:r>
            <a:endParaRPr lang="en-US" sz="500" dirty="0"/>
          </a:p>
        </p:txBody>
      </p:sp>
      <p:sp>
        <p:nvSpPr>
          <p:cNvPr id="97" name="TextBox 96"/>
          <p:cNvSpPr txBox="1"/>
          <p:nvPr/>
        </p:nvSpPr>
        <p:spPr>
          <a:xfrm>
            <a:off x="1837011" y="488031"/>
            <a:ext cx="3619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smtClean="0"/>
              <a:t>minor</a:t>
            </a:r>
            <a:endParaRPr lang="en-US" sz="500" dirty="0"/>
          </a:p>
        </p:txBody>
      </p:sp>
      <p:sp>
        <p:nvSpPr>
          <p:cNvPr id="98" name="TextBox 97"/>
          <p:cNvSpPr txBox="1"/>
          <p:nvPr/>
        </p:nvSpPr>
        <p:spPr>
          <a:xfrm>
            <a:off x="1398565" y="919804"/>
            <a:ext cx="3619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smtClean="0"/>
              <a:t>minor</a:t>
            </a:r>
            <a:endParaRPr lang="en-US" sz="500" dirty="0"/>
          </a:p>
        </p:txBody>
      </p:sp>
      <p:sp>
        <p:nvSpPr>
          <p:cNvPr id="99" name="TextBox 98"/>
          <p:cNvSpPr txBox="1"/>
          <p:nvPr/>
        </p:nvSpPr>
        <p:spPr>
          <a:xfrm>
            <a:off x="1398565" y="1133567"/>
            <a:ext cx="3619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smtClean="0"/>
              <a:t>minor</a:t>
            </a:r>
            <a:endParaRPr lang="en-US" sz="500" dirty="0"/>
          </a:p>
        </p:txBody>
      </p:sp>
      <p:sp>
        <p:nvSpPr>
          <p:cNvPr id="100" name="TextBox 99"/>
          <p:cNvSpPr txBox="1"/>
          <p:nvPr/>
        </p:nvSpPr>
        <p:spPr>
          <a:xfrm>
            <a:off x="1398565" y="1348631"/>
            <a:ext cx="3619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smtClean="0"/>
              <a:t>minor</a:t>
            </a:r>
            <a:endParaRPr lang="en-US" sz="500" dirty="0"/>
          </a:p>
        </p:txBody>
      </p:sp>
      <p:sp>
        <p:nvSpPr>
          <p:cNvPr id="101" name="TextBox 100"/>
          <p:cNvSpPr txBox="1"/>
          <p:nvPr/>
        </p:nvSpPr>
        <p:spPr>
          <a:xfrm>
            <a:off x="1838671" y="919283"/>
            <a:ext cx="3619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smtClean="0"/>
              <a:t>minor</a:t>
            </a:r>
            <a:endParaRPr lang="en-US" sz="500" dirty="0"/>
          </a:p>
        </p:txBody>
      </p:sp>
      <p:sp>
        <p:nvSpPr>
          <p:cNvPr id="102" name="TextBox 101"/>
          <p:cNvSpPr txBox="1"/>
          <p:nvPr/>
        </p:nvSpPr>
        <p:spPr>
          <a:xfrm>
            <a:off x="1837011" y="1136742"/>
            <a:ext cx="3619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smtClean="0"/>
              <a:t>minor</a:t>
            </a:r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768624467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2.xml><?xml version="1.0" encoding="utf-8"?>
<a:theme xmlns:a="http://schemas.openxmlformats.org/drawingml/2006/main" name="1_View">
  <a:themeElements>
    <a:clrScheme name="View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3726</TotalTime>
  <Words>90</Words>
  <Application>Microsoft Macintosh PowerPoint</Application>
  <PresentationFormat>Custom</PresentationFormat>
  <Paragraphs>74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Calibri</vt:lpstr>
      <vt:lpstr>Century Schoolbook</vt:lpstr>
      <vt:lpstr>Wingdings 2</vt:lpstr>
      <vt:lpstr>Arial</vt:lpstr>
      <vt:lpstr>View</vt:lpstr>
      <vt:lpstr>1_View</vt:lpstr>
      <vt:lpstr>Playback Instrument</vt:lpstr>
      <vt:lpstr>Time Signature</vt:lpstr>
      <vt:lpstr>Tempo</vt:lpstr>
      <vt:lpstr>Gatorscribe</vt:lpstr>
      <vt:lpstr>Song Title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Gonzalez,Daniel D</dc:creator>
  <cp:lastModifiedBy>Gonzalez,Daniel D</cp:lastModifiedBy>
  <cp:revision>85</cp:revision>
  <cp:lastPrinted>2017-12-27T10:17:47Z</cp:lastPrinted>
  <dcterms:created xsi:type="dcterms:W3CDTF">2017-12-25T11:41:42Z</dcterms:created>
  <dcterms:modified xsi:type="dcterms:W3CDTF">2017-12-28T23:39:52Z</dcterms:modified>
</cp:coreProperties>
</file>